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76"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5" r:id="rId119"/>
    <p:sldId id="374"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EA4204-B380-4DD2-942D-EDC331C1A4F5}" v="1506" dt="2023-12-23T17:03:43.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25" d="100"/>
          <a:sy n="125" d="100"/>
        </p:scale>
        <p:origin x="-922" y="-1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shek Sharma" userId="53fcfb28ca73c7bb" providerId="LiveId" clId="{49EA4204-B380-4DD2-942D-EDC331C1A4F5}"/>
    <pc:docChg chg="undo redo custSel addSld delSld modSld">
      <pc:chgData name="Abhishek Sharma" userId="53fcfb28ca73c7bb" providerId="LiveId" clId="{49EA4204-B380-4DD2-942D-EDC331C1A4F5}" dt="2023-12-23T17:03:45.020" v="4150" actId="9405"/>
      <pc:docMkLst>
        <pc:docMk/>
      </pc:docMkLst>
      <pc:sldChg chg="modSp mod">
        <pc:chgData name="Abhishek Sharma" userId="53fcfb28ca73c7bb" providerId="LiveId" clId="{49EA4204-B380-4DD2-942D-EDC331C1A4F5}" dt="2022-09-22T09:56:59.809" v="1573" actId="21"/>
        <pc:sldMkLst>
          <pc:docMk/>
          <pc:sldMk cId="191714609" sldId="258"/>
        </pc:sldMkLst>
        <pc:spChg chg="mod">
          <ac:chgData name="Abhishek Sharma" userId="53fcfb28ca73c7bb" providerId="LiveId" clId="{49EA4204-B380-4DD2-942D-EDC331C1A4F5}" dt="2022-09-22T09:56:59.809" v="1573" actId="21"/>
          <ac:spMkLst>
            <pc:docMk/>
            <pc:sldMk cId="191714609" sldId="258"/>
            <ac:spMk id="3" creationId="{255E1F2F-E259-4EA8-9FFD-3A10AF541859}"/>
          </ac:spMkLst>
        </pc:spChg>
      </pc:sldChg>
      <pc:sldChg chg="addSp delSp modSp mod">
        <pc:chgData name="Abhishek Sharma" userId="53fcfb28ca73c7bb" providerId="LiveId" clId="{49EA4204-B380-4DD2-942D-EDC331C1A4F5}" dt="2022-09-22T05:10:57.484" v="23" actId="6549"/>
        <pc:sldMkLst>
          <pc:docMk/>
          <pc:sldMk cId="3221927080" sldId="262"/>
        </pc:sldMkLst>
        <pc:spChg chg="mod">
          <ac:chgData name="Abhishek Sharma" userId="53fcfb28ca73c7bb" providerId="LiveId" clId="{49EA4204-B380-4DD2-942D-EDC331C1A4F5}" dt="2022-09-22T05:10:57.484" v="23" actId="6549"/>
          <ac:spMkLst>
            <pc:docMk/>
            <pc:sldMk cId="3221927080" sldId="262"/>
            <ac:spMk id="2" creationId="{2F3E75DC-8C66-E280-06A1-F066FC4E7F0D}"/>
          </ac:spMkLst>
        </pc:spChg>
        <pc:spChg chg="del">
          <ac:chgData name="Abhishek Sharma" userId="53fcfb28ca73c7bb" providerId="LiveId" clId="{49EA4204-B380-4DD2-942D-EDC331C1A4F5}" dt="2022-09-22T05:08:53.176" v="0"/>
          <ac:spMkLst>
            <pc:docMk/>
            <pc:sldMk cId="3221927080" sldId="262"/>
            <ac:spMk id="3" creationId="{82D660DB-9CDF-BF30-7CBB-E891D1415D85}"/>
          </ac:spMkLst>
        </pc:spChg>
        <pc:graphicFrameChg chg="add mod">
          <ac:chgData name="Abhishek Sharma" userId="53fcfb28ca73c7bb" providerId="LiveId" clId="{49EA4204-B380-4DD2-942D-EDC331C1A4F5}" dt="2022-09-22T05:08:53.176" v="0"/>
          <ac:graphicFrameMkLst>
            <pc:docMk/>
            <pc:sldMk cId="3221927080" sldId="262"/>
            <ac:graphicFrameMk id="4" creationId="{0B428B75-A59F-D893-1784-F6B34F96AE52}"/>
          </ac:graphicFrameMkLst>
        </pc:graphicFrameChg>
      </pc:sldChg>
      <pc:sldChg chg="addSp delSp modSp new mod">
        <pc:chgData name="Abhishek Sharma" userId="53fcfb28ca73c7bb" providerId="LiveId" clId="{49EA4204-B380-4DD2-942D-EDC331C1A4F5}" dt="2022-09-22T05:11:50.339" v="28"/>
        <pc:sldMkLst>
          <pc:docMk/>
          <pc:sldMk cId="891110660" sldId="263"/>
        </pc:sldMkLst>
        <pc:spChg chg="mod">
          <ac:chgData name="Abhishek Sharma" userId="53fcfb28ca73c7bb" providerId="LiveId" clId="{49EA4204-B380-4DD2-942D-EDC331C1A4F5}" dt="2022-09-22T05:11:35.156" v="27" actId="122"/>
          <ac:spMkLst>
            <pc:docMk/>
            <pc:sldMk cId="891110660" sldId="263"/>
            <ac:spMk id="2" creationId="{33A4B2E4-4EE2-8C20-1EA5-723C2441E442}"/>
          </ac:spMkLst>
        </pc:spChg>
        <pc:spChg chg="del">
          <ac:chgData name="Abhishek Sharma" userId="53fcfb28ca73c7bb" providerId="LiveId" clId="{49EA4204-B380-4DD2-942D-EDC331C1A4F5}" dt="2022-09-22T05:11:50.339" v="28"/>
          <ac:spMkLst>
            <pc:docMk/>
            <pc:sldMk cId="891110660" sldId="263"/>
            <ac:spMk id="3" creationId="{F8A19CDF-00D0-506F-1334-A5740FB1991A}"/>
          </ac:spMkLst>
        </pc:spChg>
        <pc:picChg chg="add mod">
          <ac:chgData name="Abhishek Sharma" userId="53fcfb28ca73c7bb" providerId="LiveId" clId="{49EA4204-B380-4DD2-942D-EDC331C1A4F5}" dt="2022-09-22T05:11:50.339" v="28"/>
          <ac:picMkLst>
            <pc:docMk/>
            <pc:sldMk cId="891110660" sldId="263"/>
            <ac:picMk id="4" creationId="{5FB85CBB-889B-EA49-14C8-E0254DB7CE33}"/>
          </ac:picMkLst>
        </pc:picChg>
      </pc:sldChg>
      <pc:sldChg chg="addSp delSp modSp new mod">
        <pc:chgData name="Abhishek Sharma" userId="53fcfb28ca73c7bb" providerId="LiveId" clId="{49EA4204-B380-4DD2-942D-EDC331C1A4F5}" dt="2022-09-22T05:12:57.967" v="38" actId="14100"/>
        <pc:sldMkLst>
          <pc:docMk/>
          <pc:sldMk cId="1449901721" sldId="264"/>
        </pc:sldMkLst>
        <pc:spChg chg="mod">
          <ac:chgData name="Abhishek Sharma" userId="53fcfb28ca73c7bb" providerId="LiveId" clId="{49EA4204-B380-4DD2-942D-EDC331C1A4F5}" dt="2022-09-22T05:12:30.737" v="32" actId="255"/>
          <ac:spMkLst>
            <pc:docMk/>
            <pc:sldMk cId="1449901721" sldId="264"/>
            <ac:spMk id="2" creationId="{EB71C73E-8359-66E5-621F-B16BC4C5FA4F}"/>
          </ac:spMkLst>
        </pc:spChg>
        <pc:spChg chg="del">
          <ac:chgData name="Abhishek Sharma" userId="53fcfb28ca73c7bb" providerId="LiveId" clId="{49EA4204-B380-4DD2-942D-EDC331C1A4F5}" dt="2022-09-22T05:12:39.829" v="33"/>
          <ac:spMkLst>
            <pc:docMk/>
            <pc:sldMk cId="1449901721" sldId="264"/>
            <ac:spMk id="3" creationId="{CCFC776B-F7CE-FA0B-7249-C62A221C85E2}"/>
          </ac:spMkLst>
        </pc:spChg>
        <pc:picChg chg="add mod">
          <ac:chgData name="Abhishek Sharma" userId="53fcfb28ca73c7bb" providerId="LiveId" clId="{49EA4204-B380-4DD2-942D-EDC331C1A4F5}" dt="2022-09-22T05:12:57.967" v="38" actId="14100"/>
          <ac:picMkLst>
            <pc:docMk/>
            <pc:sldMk cId="1449901721" sldId="264"/>
            <ac:picMk id="4" creationId="{815D582D-1FEC-5E7C-C1DB-C95F264CE3CA}"/>
          </ac:picMkLst>
        </pc:picChg>
      </pc:sldChg>
      <pc:sldChg chg="addSp delSp modSp new mod">
        <pc:chgData name="Abhishek Sharma" userId="53fcfb28ca73c7bb" providerId="LiveId" clId="{49EA4204-B380-4DD2-942D-EDC331C1A4F5}" dt="2022-09-22T05:14:21.997" v="52" actId="14100"/>
        <pc:sldMkLst>
          <pc:docMk/>
          <pc:sldMk cId="4011011315" sldId="265"/>
        </pc:sldMkLst>
        <pc:spChg chg="mod">
          <ac:chgData name="Abhishek Sharma" userId="53fcfb28ca73c7bb" providerId="LiveId" clId="{49EA4204-B380-4DD2-942D-EDC331C1A4F5}" dt="2022-09-22T05:14:03.267" v="49" actId="122"/>
          <ac:spMkLst>
            <pc:docMk/>
            <pc:sldMk cId="4011011315" sldId="265"/>
            <ac:spMk id="2" creationId="{3D873946-41F7-785D-1063-38B2917BEFC9}"/>
          </ac:spMkLst>
        </pc:spChg>
        <pc:spChg chg="del">
          <ac:chgData name="Abhishek Sharma" userId="53fcfb28ca73c7bb" providerId="LiveId" clId="{49EA4204-B380-4DD2-942D-EDC331C1A4F5}" dt="2022-09-22T05:14:15.691" v="50"/>
          <ac:spMkLst>
            <pc:docMk/>
            <pc:sldMk cId="4011011315" sldId="265"/>
            <ac:spMk id="3" creationId="{77EC7FD7-5179-FD62-58AE-98BD8EEE7822}"/>
          </ac:spMkLst>
        </pc:spChg>
        <pc:picChg chg="add mod">
          <ac:chgData name="Abhishek Sharma" userId="53fcfb28ca73c7bb" providerId="LiveId" clId="{49EA4204-B380-4DD2-942D-EDC331C1A4F5}" dt="2022-09-22T05:14:21.997" v="52" actId="14100"/>
          <ac:picMkLst>
            <pc:docMk/>
            <pc:sldMk cId="4011011315" sldId="265"/>
            <ac:picMk id="4" creationId="{254C4621-196F-E135-7146-086AF65A7316}"/>
          </ac:picMkLst>
        </pc:picChg>
      </pc:sldChg>
      <pc:sldChg chg="modSp new mod">
        <pc:chgData name="Abhishek Sharma" userId="53fcfb28ca73c7bb" providerId="LiveId" clId="{49EA4204-B380-4DD2-942D-EDC331C1A4F5}" dt="2022-09-22T05:17:58.704" v="78" actId="27636"/>
        <pc:sldMkLst>
          <pc:docMk/>
          <pc:sldMk cId="1005451327" sldId="266"/>
        </pc:sldMkLst>
        <pc:spChg chg="mod">
          <ac:chgData name="Abhishek Sharma" userId="53fcfb28ca73c7bb" providerId="LiveId" clId="{49EA4204-B380-4DD2-942D-EDC331C1A4F5}" dt="2022-09-22T05:15:04.565" v="56" actId="122"/>
          <ac:spMkLst>
            <pc:docMk/>
            <pc:sldMk cId="1005451327" sldId="266"/>
            <ac:spMk id="2" creationId="{558414D1-B47E-E8DC-58B9-BAC4CE350399}"/>
          </ac:spMkLst>
        </pc:spChg>
        <pc:spChg chg="mod">
          <ac:chgData name="Abhishek Sharma" userId="53fcfb28ca73c7bb" providerId="LiveId" clId="{49EA4204-B380-4DD2-942D-EDC331C1A4F5}" dt="2022-09-22T05:17:58.704" v="78" actId="27636"/>
          <ac:spMkLst>
            <pc:docMk/>
            <pc:sldMk cId="1005451327" sldId="266"/>
            <ac:spMk id="3" creationId="{763A53CB-315B-59AA-681D-18990CC5FDC4}"/>
          </ac:spMkLst>
        </pc:spChg>
      </pc:sldChg>
      <pc:sldChg chg="modSp new mod">
        <pc:chgData name="Abhishek Sharma" userId="53fcfb28ca73c7bb" providerId="LiveId" clId="{49EA4204-B380-4DD2-942D-EDC331C1A4F5}" dt="2022-09-22T05:20:29.952" v="102" actId="255"/>
        <pc:sldMkLst>
          <pc:docMk/>
          <pc:sldMk cId="105504360" sldId="267"/>
        </pc:sldMkLst>
        <pc:spChg chg="mod">
          <ac:chgData name="Abhishek Sharma" userId="53fcfb28ca73c7bb" providerId="LiveId" clId="{49EA4204-B380-4DD2-942D-EDC331C1A4F5}" dt="2022-09-22T05:18:36.535" v="82" actId="255"/>
          <ac:spMkLst>
            <pc:docMk/>
            <pc:sldMk cId="105504360" sldId="267"/>
            <ac:spMk id="2" creationId="{9503BD35-46BF-5007-77EB-A9F51ACF2B8C}"/>
          </ac:spMkLst>
        </pc:spChg>
        <pc:spChg chg="mod">
          <ac:chgData name="Abhishek Sharma" userId="53fcfb28ca73c7bb" providerId="LiveId" clId="{49EA4204-B380-4DD2-942D-EDC331C1A4F5}" dt="2022-09-22T05:20:29.952" v="102" actId="255"/>
          <ac:spMkLst>
            <pc:docMk/>
            <pc:sldMk cId="105504360" sldId="267"/>
            <ac:spMk id="3" creationId="{2480428D-FAB0-93B1-9280-DB669C20602A}"/>
          </ac:spMkLst>
        </pc:spChg>
      </pc:sldChg>
      <pc:sldChg chg="modSp new mod">
        <pc:chgData name="Abhishek Sharma" userId="53fcfb28ca73c7bb" providerId="LiveId" clId="{49EA4204-B380-4DD2-942D-EDC331C1A4F5}" dt="2022-09-22T05:22:19.276" v="117" actId="20577"/>
        <pc:sldMkLst>
          <pc:docMk/>
          <pc:sldMk cId="216424484" sldId="268"/>
        </pc:sldMkLst>
        <pc:spChg chg="mod">
          <ac:chgData name="Abhishek Sharma" userId="53fcfb28ca73c7bb" providerId="LiveId" clId="{49EA4204-B380-4DD2-942D-EDC331C1A4F5}" dt="2022-09-22T05:21:18.509" v="106" actId="255"/>
          <ac:spMkLst>
            <pc:docMk/>
            <pc:sldMk cId="216424484" sldId="268"/>
            <ac:spMk id="2" creationId="{515F90A4-84E7-4D29-A4B8-77578DFADBDC}"/>
          </ac:spMkLst>
        </pc:spChg>
        <pc:spChg chg="mod">
          <ac:chgData name="Abhishek Sharma" userId="53fcfb28ca73c7bb" providerId="LiveId" clId="{49EA4204-B380-4DD2-942D-EDC331C1A4F5}" dt="2022-09-22T05:22:19.276" v="117" actId="20577"/>
          <ac:spMkLst>
            <pc:docMk/>
            <pc:sldMk cId="216424484" sldId="268"/>
            <ac:spMk id="3" creationId="{A8FDD50A-A679-DFFA-C863-ADA657AE2EC0}"/>
          </ac:spMkLst>
        </pc:spChg>
      </pc:sldChg>
      <pc:sldChg chg="modSp new mod">
        <pc:chgData name="Abhishek Sharma" userId="53fcfb28ca73c7bb" providerId="LiveId" clId="{49EA4204-B380-4DD2-942D-EDC331C1A4F5}" dt="2022-09-22T05:25:35.339" v="166" actId="20577"/>
        <pc:sldMkLst>
          <pc:docMk/>
          <pc:sldMk cId="3874481455" sldId="269"/>
        </pc:sldMkLst>
        <pc:spChg chg="mod">
          <ac:chgData name="Abhishek Sharma" userId="53fcfb28ca73c7bb" providerId="LiveId" clId="{49EA4204-B380-4DD2-942D-EDC331C1A4F5}" dt="2022-09-22T05:22:58.157" v="121" actId="255"/>
          <ac:spMkLst>
            <pc:docMk/>
            <pc:sldMk cId="3874481455" sldId="269"/>
            <ac:spMk id="2" creationId="{8F2B6FBE-C390-685B-D7D2-6231CF0A94EA}"/>
          </ac:spMkLst>
        </pc:spChg>
        <pc:spChg chg="mod">
          <ac:chgData name="Abhishek Sharma" userId="53fcfb28ca73c7bb" providerId="LiveId" clId="{49EA4204-B380-4DD2-942D-EDC331C1A4F5}" dt="2022-09-22T05:25:35.339" v="166" actId="20577"/>
          <ac:spMkLst>
            <pc:docMk/>
            <pc:sldMk cId="3874481455" sldId="269"/>
            <ac:spMk id="3" creationId="{2C33EDC0-06FE-0747-955E-2C6ABC9DA13E}"/>
          </ac:spMkLst>
        </pc:spChg>
      </pc:sldChg>
      <pc:sldChg chg="modSp new mod">
        <pc:chgData name="Abhishek Sharma" userId="53fcfb28ca73c7bb" providerId="LiveId" clId="{49EA4204-B380-4DD2-942D-EDC331C1A4F5}" dt="2022-09-22T05:42:39.892" v="223" actId="20577"/>
        <pc:sldMkLst>
          <pc:docMk/>
          <pc:sldMk cId="234566678" sldId="270"/>
        </pc:sldMkLst>
        <pc:spChg chg="mod">
          <ac:chgData name="Abhishek Sharma" userId="53fcfb28ca73c7bb" providerId="LiveId" clId="{49EA4204-B380-4DD2-942D-EDC331C1A4F5}" dt="2022-09-22T05:26:06.344" v="170" actId="122"/>
          <ac:spMkLst>
            <pc:docMk/>
            <pc:sldMk cId="234566678" sldId="270"/>
            <ac:spMk id="2" creationId="{13D6A5A1-EF47-51BE-A7D1-FF1FD14F0F75}"/>
          </ac:spMkLst>
        </pc:spChg>
        <pc:spChg chg="mod">
          <ac:chgData name="Abhishek Sharma" userId="53fcfb28ca73c7bb" providerId="LiveId" clId="{49EA4204-B380-4DD2-942D-EDC331C1A4F5}" dt="2022-09-22T05:42:39.892" v="223" actId="20577"/>
          <ac:spMkLst>
            <pc:docMk/>
            <pc:sldMk cId="234566678" sldId="270"/>
            <ac:spMk id="3" creationId="{FFC9DC45-9FC4-02B4-FA31-BBBF101B8240}"/>
          </ac:spMkLst>
        </pc:spChg>
      </pc:sldChg>
      <pc:sldChg chg="addSp delSp modSp new mod">
        <pc:chgData name="Abhishek Sharma" userId="53fcfb28ca73c7bb" providerId="LiveId" clId="{49EA4204-B380-4DD2-942D-EDC331C1A4F5}" dt="2022-09-22T05:28:19.733" v="191" actId="14100"/>
        <pc:sldMkLst>
          <pc:docMk/>
          <pc:sldMk cId="2935888079" sldId="271"/>
        </pc:sldMkLst>
        <pc:spChg chg="mod">
          <ac:chgData name="Abhishek Sharma" userId="53fcfb28ca73c7bb" providerId="LiveId" clId="{49EA4204-B380-4DD2-942D-EDC331C1A4F5}" dt="2022-09-22T05:27:25.182" v="184" actId="255"/>
          <ac:spMkLst>
            <pc:docMk/>
            <pc:sldMk cId="2935888079" sldId="271"/>
            <ac:spMk id="2" creationId="{78D7096C-F69D-7CCF-1716-3FC19408A8E3}"/>
          </ac:spMkLst>
        </pc:spChg>
        <pc:spChg chg="del">
          <ac:chgData name="Abhishek Sharma" userId="53fcfb28ca73c7bb" providerId="LiveId" clId="{49EA4204-B380-4DD2-942D-EDC331C1A4F5}" dt="2022-09-22T05:27:36.322" v="185"/>
          <ac:spMkLst>
            <pc:docMk/>
            <pc:sldMk cId="2935888079" sldId="271"/>
            <ac:spMk id="3" creationId="{D952F29D-A2B9-467E-7E0D-F90641305B1B}"/>
          </ac:spMkLst>
        </pc:spChg>
        <pc:picChg chg="add mod">
          <ac:chgData name="Abhishek Sharma" userId="53fcfb28ca73c7bb" providerId="LiveId" clId="{49EA4204-B380-4DD2-942D-EDC331C1A4F5}" dt="2022-09-22T05:28:19.733" v="191" actId="14100"/>
          <ac:picMkLst>
            <pc:docMk/>
            <pc:sldMk cId="2935888079" sldId="271"/>
            <ac:picMk id="4" creationId="{E5662995-B84E-2B3E-727F-5536BA8FA636}"/>
          </ac:picMkLst>
        </pc:picChg>
      </pc:sldChg>
      <pc:sldChg chg="modSp new mod">
        <pc:chgData name="Abhishek Sharma" userId="53fcfb28ca73c7bb" providerId="LiveId" clId="{49EA4204-B380-4DD2-942D-EDC331C1A4F5}" dt="2022-09-22T05:42:52.116" v="227" actId="20577"/>
        <pc:sldMkLst>
          <pc:docMk/>
          <pc:sldMk cId="4053447104" sldId="272"/>
        </pc:sldMkLst>
        <pc:spChg chg="mod">
          <ac:chgData name="Abhishek Sharma" userId="53fcfb28ca73c7bb" providerId="LiveId" clId="{49EA4204-B380-4DD2-942D-EDC331C1A4F5}" dt="2022-09-22T05:36:51.246" v="195" actId="122"/>
          <ac:spMkLst>
            <pc:docMk/>
            <pc:sldMk cId="4053447104" sldId="272"/>
            <ac:spMk id="2" creationId="{14F0CCBA-206E-C47D-79CF-AFECEBE51DCC}"/>
          </ac:spMkLst>
        </pc:spChg>
        <pc:spChg chg="mod">
          <ac:chgData name="Abhishek Sharma" userId="53fcfb28ca73c7bb" providerId="LiveId" clId="{49EA4204-B380-4DD2-942D-EDC331C1A4F5}" dt="2022-09-22T05:42:52.116" v="227" actId="20577"/>
          <ac:spMkLst>
            <pc:docMk/>
            <pc:sldMk cId="4053447104" sldId="272"/>
            <ac:spMk id="3" creationId="{8A9FA5DF-09E9-341A-5F8C-A04E10E2799E}"/>
          </ac:spMkLst>
        </pc:spChg>
      </pc:sldChg>
      <pc:sldChg chg="modSp new mod">
        <pc:chgData name="Abhishek Sharma" userId="53fcfb28ca73c7bb" providerId="LiveId" clId="{49EA4204-B380-4DD2-942D-EDC331C1A4F5}" dt="2022-09-22T05:43:50.923" v="230" actId="20577"/>
        <pc:sldMkLst>
          <pc:docMk/>
          <pc:sldMk cId="309943661" sldId="273"/>
        </pc:sldMkLst>
        <pc:spChg chg="mod">
          <ac:chgData name="Abhishek Sharma" userId="53fcfb28ca73c7bb" providerId="LiveId" clId="{49EA4204-B380-4DD2-942D-EDC331C1A4F5}" dt="2022-09-22T05:38:37.124" v="210" actId="255"/>
          <ac:spMkLst>
            <pc:docMk/>
            <pc:sldMk cId="309943661" sldId="273"/>
            <ac:spMk id="2" creationId="{C5D3CCC3-5187-71C7-670B-952BC9678086}"/>
          </ac:spMkLst>
        </pc:spChg>
        <pc:spChg chg="mod">
          <ac:chgData name="Abhishek Sharma" userId="53fcfb28ca73c7bb" providerId="LiveId" clId="{49EA4204-B380-4DD2-942D-EDC331C1A4F5}" dt="2022-09-22T05:43:50.923" v="230" actId="20577"/>
          <ac:spMkLst>
            <pc:docMk/>
            <pc:sldMk cId="309943661" sldId="273"/>
            <ac:spMk id="3" creationId="{A85CDB47-4684-30C9-2A1A-9DC9727A366D}"/>
          </ac:spMkLst>
        </pc:spChg>
      </pc:sldChg>
      <pc:sldChg chg="addSp delSp modSp new mod">
        <pc:chgData name="Abhishek Sharma" userId="53fcfb28ca73c7bb" providerId="LiveId" clId="{49EA4204-B380-4DD2-942D-EDC331C1A4F5}" dt="2022-09-22T05:45:29.045" v="236" actId="14100"/>
        <pc:sldMkLst>
          <pc:docMk/>
          <pc:sldMk cId="2053971448" sldId="274"/>
        </pc:sldMkLst>
        <pc:spChg chg="mod">
          <ac:chgData name="Abhishek Sharma" userId="53fcfb28ca73c7bb" providerId="LiveId" clId="{49EA4204-B380-4DD2-942D-EDC331C1A4F5}" dt="2022-09-22T05:44:42.044" v="234" actId="122"/>
          <ac:spMkLst>
            <pc:docMk/>
            <pc:sldMk cId="2053971448" sldId="274"/>
            <ac:spMk id="2" creationId="{098119CF-57EF-0F3E-78A8-B80243514499}"/>
          </ac:spMkLst>
        </pc:spChg>
        <pc:spChg chg="del">
          <ac:chgData name="Abhishek Sharma" userId="53fcfb28ca73c7bb" providerId="LiveId" clId="{49EA4204-B380-4DD2-942D-EDC331C1A4F5}" dt="2022-09-22T05:44:54.645" v="235"/>
          <ac:spMkLst>
            <pc:docMk/>
            <pc:sldMk cId="2053971448" sldId="274"/>
            <ac:spMk id="3" creationId="{1285D24C-8512-7C8B-5308-004675D35E8A}"/>
          </ac:spMkLst>
        </pc:spChg>
        <pc:graphicFrameChg chg="add mod">
          <ac:chgData name="Abhishek Sharma" userId="53fcfb28ca73c7bb" providerId="LiveId" clId="{49EA4204-B380-4DD2-942D-EDC331C1A4F5}" dt="2022-09-22T05:45:29.045" v="236" actId="14100"/>
          <ac:graphicFrameMkLst>
            <pc:docMk/>
            <pc:sldMk cId="2053971448" sldId="274"/>
            <ac:graphicFrameMk id="4" creationId="{76D48115-EF34-A36F-3DEB-E8790D14A08E}"/>
          </ac:graphicFrameMkLst>
        </pc:graphicFrameChg>
      </pc:sldChg>
      <pc:sldChg chg="modSp new mod">
        <pc:chgData name="Abhishek Sharma" userId="53fcfb28ca73c7bb" providerId="LiveId" clId="{49EA4204-B380-4DD2-942D-EDC331C1A4F5}" dt="2022-09-22T06:36:10.761" v="525" actId="113"/>
        <pc:sldMkLst>
          <pc:docMk/>
          <pc:sldMk cId="471997715" sldId="275"/>
        </pc:sldMkLst>
        <pc:spChg chg="mod">
          <ac:chgData name="Abhishek Sharma" userId="53fcfb28ca73c7bb" providerId="LiveId" clId="{49EA4204-B380-4DD2-942D-EDC331C1A4F5}" dt="2022-09-22T05:47:31.286" v="244" actId="21"/>
          <ac:spMkLst>
            <pc:docMk/>
            <pc:sldMk cId="471997715" sldId="275"/>
            <ac:spMk id="2" creationId="{F3F39840-BCB7-EEE6-17A5-16D70534D8DC}"/>
          </ac:spMkLst>
        </pc:spChg>
        <pc:spChg chg="mod">
          <ac:chgData name="Abhishek Sharma" userId="53fcfb28ca73c7bb" providerId="LiveId" clId="{49EA4204-B380-4DD2-942D-EDC331C1A4F5}" dt="2022-09-22T06:36:10.761" v="525" actId="113"/>
          <ac:spMkLst>
            <pc:docMk/>
            <pc:sldMk cId="471997715" sldId="275"/>
            <ac:spMk id="3" creationId="{F452228C-8667-E823-C3B8-9E063810E4C6}"/>
          </ac:spMkLst>
        </pc:spChg>
      </pc:sldChg>
      <pc:sldChg chg="modSp new mod">
        <pc:chgData name="Abhishek Sharma" userId="53fcfb28ca73c7bb" providerId="LiveId" clId="{49EA4204-B380-4DD2-942D-EDC331C1A4F5}" dt="2022-09-22T05:58:37.760" v="303" actId="20577"/>
        <pc:sldMkLst>
          <pc:docMk/>
          <pc:sldMk cId="475014808" sldId="276"/>
        </pc:sldMkLst>
        <pc:spChg chg="mod">
          <ac:chgData name="Abhishek Sharma" userId="53fcfb28ca73c7bb" providerId="LiveId" clId="{49EA4204-B380-4DD2-942D-EDC331C1A4F5}" dt="2022-09-22T05:49:25.042" v="251" actId="255"/>
          <ac:spMkLst>
            <pc:docMk/>
            <pc:sldMk cId="475014808" sldId="276"/>
            <ac:spMk id="2" creationId="{636CFA31-6787-A50A-486B-E3D1B56CD200}"/>
          </ac:spMkLst>
        </pc:spChg>
        <pc:spChg chg="mod">
          <ac:chgData name="Abhishek Sharma" userId="53fcfb28ca73c7bb" providerId="LiveId" clId="{49EA4204-B380-4DD2-942D-EDC331C1A4F5}" dt="2022-09-22T05:58:37.760" v="303" actId="20577"/>
          <ac:spMkLst>
            <pc:docMk/>
            <pc:sldMk cId="475014808" sldId="276"/>
            <ac:spMk id="3" creationId="{56B035E2-9EBC-3EAC-8E7C-887B53FAEE42}"/>
          </ac:spMkLst>
        </pc:spChg>
      </pc:sldChg>
      <pc:sldChg chg="addSp delSp modSp new mod">
        <pc:chgData name="Abhishek Sharma" userId="53fcfb28ca73c7bb" providerId="LiveId" clId="{49EA4204-B380-4DD2-942D-EDC331C1A4F5}" dt="2022-09-22T05:51:19.816" v="267"/>
        <pc:sldMkLst>
          <pc:docMk/>
          <pc:sldMk cId="3058199252" sldId="277"/>
        </pc:sldMkLst>
        <pc:spChg chg="mod">
          <ac:chgData name="Abhishek Sharma" userId="53fcfb28ca73c7bb" providerId="LiveId" clId="{49EA4204-B380-4DD2-942D-EDC331C1A4F5}" dt="2022-09-22T05:51:06.904" v="266" actId="255"/>
          <ac:spMkLst>
            <pc:docMk/>
            <pc:sldMk cId="3058199252" sldId="277"/>
            <ac:spMk id="2" creationId="{87F76118-5AAF-D50F-D21C-5971A9DF3025}"/>
          </ac:spMkLst>
        </pc:spChg>
        <pc:spChg chg="del">
          <ac:chgData name="Abhishek Sharma" userId="53fcfb28ca73c7bb" providerId="LiveId" clId="{49EA4204-B380-4DD2-942D-EDC331C1A4F5}" dt="2022-09-22T05:51:19.816" v="267"/>
          <ac:spMkLst>
            <pc:docMk/>
            <pc:sldMk cId="3058199252" sldId="277"/>
            <ac:spMk id="3" creationId="{A3636F97-0E70-1525-536C-C6A575273912}"/>
          </ac:spMkLst>
        </pc:spChg>
        <pc:picChg chg="add mod">
          <ac:chgData name="Abhishek Sharma" userId="53fcfb28ca73c7bb" providerId="LiveId" clId="{49EA4204-B380-4DD2-942D-EDC331C1A4F5}" dt="2022-09-22T05:51:19.816" v="267"/>
          <ac:picMkLst>
            <pc:docMk/>
            <pc:sldMk cId="3058199252" sldId="277"/>
            <ac:picMk id="4" creationId="{E7EAE38D-5E12-1101-8126-CCDBF11300D5}"/>
          </ac:picMkLst>
        </pc:picChg>
      </pc:sldChg>
      <pc:sldChg chg="addSp delSp modSp new mod">
        <pc:chgData name="Abhishek Sharma" userId="53fcfb28ca73c7bb" providerId="LiveId" clId="{49EA4204-B380-4DD2-942D-EDC331C1A4F5}" dt="2022-09-22T05:53:54.939" v="285" actId="14100"/>
        <pc:sldMkLst>
          <pc:docMk/>
          <pc:sldMk cId="4193234609" sldId="278"/>
        </pc:sldMkLst>
        <pc:spChg chg="mod">
          <ac:chgData name="Abhishek Sharma" userId="53fcfb28ca73c7bb" providerId="LiveId" clId="{49EA4204-B380-4DD2-942D-EDC331C1A4F5}" dt="2022-09-22T05:52:16.366" v="271" actId="255"/>
          <ac:spMkLst>
            <pc:docMk/>
            <pc:sldMk cId="4193234609" sldId="278"/>
            <ac:spMk id="2" creationId="{101DD50F-8B0D-2988-8AFD-9F12F8ED8A48}"/>
          </ac:spMkLst>
        </pc:spChg>
        <pc:spChg chg="del">
          <ac:chgData name="Abhishek Sharma" userId="53fcfb28ca73c7bb" providerId="LiveId" clId="{49EA4204-B380-4DD2-942D-EDC331C1A4F5}" dt="2022-09-22T05:52:32.274" v="272"/>
          <ac:spMkLst>
            <pc:docMk/>
            <pc:sldMk cId="4193234609" sldId="278"/>
            <ac:spMk id="3" creationId="{B51C6F95-0B4A-7AFE-769D-F7F76327E174}"/>
          </ac:spMkLst>
        </pc:spChg>
        <pc:spChg chg="add del mod">
          <ac:chgData name="Abhishek Sharma" userId="53fcfb28ca73c7bb" providerId="LiveId" clId="{49EA4204-B380-4DD2-942D-EDC331C1A4F5}" dt="2022-09-22T05:52:50.195" v="273"/>
          <ac:spMkLst>
            <pc:docMk/>
            <pc:sldMk cId="4193234609" sldId="278"/>
            <ac:spMk id="4" creationId="{1F968F60-3C9C-45EB-691D-3EBAB2BA0651}"/>
          </ac:spMkLst>
        </pc:spChg>
        <pc:spChg chg="add mod">
          <ac:chgData name="Abhishek Sharma" userId="53fcfb28ca73c7bb" providerId="LiveId" clId="{49EA4204-B380-4DD2-942D-EDC331C1A4F5}" dt="2022-09-22T05:53:42.947" v="281" actId="14100"/>
          <ac:spMkLst>
            <pc:docMk/>
            <pc:sldMk cId="4193234609" sldId="278"/>
            <ac:spMk id="5" creationId="{C36186BA-E6CC-C980-6EAC-E2593A02BE37}"/>
          </ac:spMkLst>
        </pc:spChg>
        <pc:picChg chg="add mod">
          <ac:chgData name="Abhishek Sharma" userId="53fcfb28ca73c7bb" providerId="LiveId" clId="{49EA4204-B380-4DD2-942D-EDC331C1A4F5}" dt="2022-09-22T05:53:46.921" v="282" actId="14100"/>
          <ac:picMkLst>
            <pc:docMk/>
            <pc:sldMk cId="4193234609" sldId="278"/>
            <ac:picMk id="6" creationId="{6F2B73BA-7A43-35E7-A7FC-EE20329AAD4B}"/>
          </ac:picMkLst>
        </pc:picChg>
        <pc:picChg chg="add mod">
          <ac:chgData name="Abhishek Sharma" userId="53fcfb28ca73c7bb" providerId="LiveId" clId="{49EA4204-B380-4DD2-942D-EDC331C1A4F5}" dt="2022-09-22T05:53:54.939" v="285" actId="14100"/>
          <ac:picMkLst>
            <pc:docMk/>
            <pc:sldMk cId="4193234609" sldId="278"/>
            <ac:picMk id="7" creationId="{5707022F-198D-04F9-0F4A-DDFDFF117528}"/>
          </ac:picMkLst>
        </pc:picChg>
      </pc:sldChg>
      <pc:sldChg chg="modSp new mod">
        <pc:chgData name="Abhishek Sharma" userId="53fcfb28ca73c7bb" providerId="LiveId" clId="{49EA4204-B380-4DD2-942D-EDC331C1A4F5}" dt="2022-09-22T05:59:03.779" v="308" actId="20577"/>
        <pc:sldMkLst>
          <pc:docMk/>
          <pc:sldMk cId="1758300419" sldId="279"/>
        </pc:sldMkLst>
        <pc:spChg chg="mod">
          <ac:chgData name="Abhishek Sharma" userId="53fcfb28ca73c7bb" providerId="LiveId" clId="{49EA4204-B380-4DD2-942D-EDC331C1A4F5}" dt="2022-09-22T05:57:16.755" v="289" actId="255"/>
          <ac:spMkLst>
            <pc:docMk/>
            <pc:sldMk cId="1758300419" sldId="279"/>
            <ac:spMk id="2" creationId="{B2C0D6D3-614C-2F10-3EAA-A871C2FE4DFE}"/>
          </ac:spMkLst>
        </pc:spChg>
        <pc:spChg chg="mod">
          <ac:chgData name="Abhishek Sharma" userId="53fcfb28ca73c7bb" providerId="LiveId" clId="{49EA4204-B380-4DD2-942D-EDC331C1A4F5}" dt="2022-09-22T05:59:03.779" v="308" actId="20577"/>
          <ac:spMkLst>
            <pc:docMk/>
            <pc:sldMk cId="1758300419" sldId="279"/>
            <ac:spMk id="3" creationId="{E2DD749B-2854-A5C7-AEBC-5D357C56CD3E}"/>
          </ac:spMkLst>
        </pc:spChg>
      </pc:sldChg>
      <pc:sldChg chg="addSp delSp modSp new mod">
        <pc:chgData name="Abhishek Sharma" userId="53fcfb28ca73c7bb" providerId="LiveId" clId="{49EA4204-B380-4DD2-942D-EDC331C1A4F5}" dt="2022-09-22T05:59:53.216" v="316" actId="14100"/>
        <pc:sldMkLst>
          <pc:docMk/>
          <pc:sldMk cId="785805160" sldId="280"/>
        </pc:sldMkLst>
        <pc:spChg chg="mod">
          <ac:chgData name="Abhishek Sharma" userId="53fcfb28ca73c7bb" providerId="LiveId" clId="{49EA4204-B380-4DD2-942D-EDC331C1A4F5}" dt="2022-09-22T05:59:34.705" v="311" actId="122"/>
          <ac:spMkLst>
            <pc:docMk/>
            <pc:sldMk cId="785805160" sldId="280"/>
            <ac:spMk id="2" creationId="{C0DCF076-F313-FDFE-4DB7-790843A3A0B1}"/>
          </ac:spMkLst>
        </pc:spChg>
        <pc:spChg chg="del">
          <ac:chgData name="Abhishek Sharma" userId="53fcfb28ca73c7bb" providerId="LiveId" clId="{49EA4204-B380-4DD2-942D-EDC331C1A4F5}" dt="2022-09-22T05:59:43.983" v="312"/>
          <ac:spMkLst>
            <pc:docMk/>
            <pc:sldMk cId="785805160" sldId="280"/>
            <ac:spMk id="3" creationId="{EBD0348D-15BE-FDEA-B71D-8FFBB52FCBD3}"/>
          </ac:spMkLst>
        </pc:spChg>
        <pc:picChg chg="add mod">
          <ac:chgData name="Abhishek Sharma" userId="53fcfb28ca73c7bb" providerId="LiveId" clId="{49EA4204-B380-4DD2-942D-EDC331C1A4F5}" dt="2022-09-22T05:59:53.216" v="316" actId="14100"/>
          <ac:picMkLst>
            <pc:docMk/>
            <pc:sldMk cId="785805160" sldId="280"/>
            <ac:picMk id="4" creationId="{4C4E68B4-CA8A-EFD2-786E-31F98074CF6B}"/>
          </ac:picMkLst>
        </pc:picChg>
      </pc:sldChg>
      <pc:sldChg chg="addSp delSp modSp new mod">
        <pc:chgData name="Abhishek Sharma" userId="53fcfb28ca73c7bb" providerId="LiveId" clId="{49EA4204-B380-4DD2-942D-EDC331C1A4F5}" dt="2022-09-22T06:01:09.237" v="322" actId="14100"/>
        <pc:sldMkLst>
          <pc:docMk/>
          <pc:sldMk cId="3674034198" sldId="281"/>
        </pc:sldMkLst>
        <pc:spChg chg="mod">
          <ac:chgData name="Abhishek Sharma" userId="53fcfb28ca73c7bb" providerId="LiveId" clId="{49EA4204-B380-4DD2-942D-EDC331C1A4F5}" dt="2022-09-22T06:00:56.578" v="320" actId="122"/>
          <ac:spMkLst>
            <pc:docMk/>
            <pc:sldMk cId="3674034198" sldId="281"/>
            <ac:spMk id="2" creationId="{7C509605-D61B-B60C-292D-39253596170C}"/>
          </ac:spMkLst>
        </pc:spChg>
        <pc:spChg chg="del">
          <ac:chgData name="Abhishek Sharma" userId="53fcfb28ca73c7bb" providerId="LiveId" clId="{49EA4204-B380-4DD2-942D-EDC331C1A4F5}" dt="2022-09-22T06:01:05.306" v="321"/>
          <ac:spMkLst>
            <pc:docMk/>
            <pc:sldMk cId="3674034198" sldId="281"/>
            <ac:spMk id="3" creationId="{9F8AAF83-B451-DDBB-5609-826D935EB84C}"/>
          </ac:spMkLst>
        </pc:spChg>
        <pc:picChg chg="add mod">
          <ac:chgData name="Abhishek Sharma" userId="53fcfb28ca73c7bb" providerId="LiveId" clId="{49EA4204-B380-4DD2-942D-EDC331C1A4F5}" dt="2022-09-22T06:01:09.237" v="322" actId="14100"/>
          <ac:picMkLst>
            <pc:docMk/>
            <pc:sldMk cId="3674034198" sldId="281"/>
            <ac:picMk id="4" creationId="{1687B505-76CB-ABCC-40B7-4C05820FA0A3}"/>
          </ac:picMkLst>
        </pc:picChg>
      </pc:sldChg>
      <pc:sldChg chg="addSp delSp modSp new mod">
        <pc:chgData name="Abhishek Sharma" userId="53fcfb28ca73c7bb" providerId="LiveId" clId="{49EA4204-B380-4DD2-942D-EDC331C1A4F5}" dt="2022-09-22T06:01:53.172" v="330" actId="14100"/>
        <pc:sldMkLst>
          <pc:docMk/>
          <pc:sldMk cId="472896646" sldId="282"/>
        </pc:sldMkLst>
        <pc:spChg chg="mod">
          <ac:chgData name="Abhishek Sharma" userId="53fcfb28ca73c7bb" providerId="LiveId" clId="{49EA4204-B380-4DD2-942D-EDC331C1A4F5}" dt="2022-09-22T06:01:31.073" v="325" actId="255"/>
          <ac:spMkLst>
            <pc:docMk/>
            <pc:sldMk cId="472896646" sldId="282"/>
            <ac:spMk id="2" creationId="{16B8FF88-F4A3-B567-A336-F5017B80193B}"/>
          </ac:spMkLst>
        </pc:spChg>
        <pc:spChg chg="del">
          <ac:chgData name="Abhishek Sharma" userId="53fcfb28ca73c7bb" providerId="LiveId" clId="{49EA4204-B380-4DD2-942D-EDC331C1A4F5}" dt="2022-09-22T06:01:44.821" v="326"/>
          <ac:spMkLst>
            <pc:docMk/>
            <pc:sldMk cId="472896646" sldId="282"/>
            <ac:spMk id="3" creationId="{48F90177-40F8-3D16-16CA-F09A717B854B}"/>
          </ac:spMkLst>
        </pc:spChg>
        <pc:picChg chg="add mod">
          <ac:chgData name="Abhishek Sharma" userId="53fcfb28ca73c7bb" providerId="LiveId" clId="{49EA4204-B380-4DD2-942D-EDC331C1A4F5}" dt="2022-09-22T06:01:53.172" v="330" actId="14100"/>
          <ac:picMkLst>
            <pc:docMk/>
            <pc:sldMk cId="472896646" sldId="282"/>
            <ac:picMk id="4" creationId="{46CEB7CC-74E1-CCC8-2FDE-9E51AD9BAB85}"/>
          </ac:picMkLst>
        </pc:picChg>
      </pc:sldChg>
      <pc:sldChg chg="addSp delSp modSp new mod">
        <pc:chgData name="Abhishek Sharma" userId="53fcfb28ca73c7bb" providerId="LiveId" clId="{49EA4204-B380-4DD2-942D-EDC331C1A4F5}" dt="2022-09-22T06:03:15.016" v="336" actId="14100"/>
        <pc:sldMkLst>
          <pc:docMk/>
          <pc:sldMk cId="3184947304" sldId="283"/>
        </pc:sldMkLst>
        <pc:spChg chg="mod">
          <ac:chgData name="Abhishek Sharma" userId="53fcfb28ca73c7bb" providerId="LiveId" clId="{49EA4204-B380-4DD2-942D-EDC331C1A4F5}" dt="2022-09-22T06:02:53.878" v="333" actId="255"/>
          <ac:spMkLst>
            <pc:docMk/>
            <pc:sldMk cId="3184947304" sldId="283"/>
            <ac:spMk id="2" creationId="{E2E08EFA-B2F3-193F-A7B6-FA43CA5F1AEA}"/>
          </ac:spMkLst>
        </pc:spChg>
        <pc:spChg chg="del">
          <ac:chgData name="Abhishek Sharma" userId="53fcfb28ca73c7bb" providerId="LiveId" clId="{49EA4204-B380-4DD2-942D-EDC331C1A4F5}" dt="2022-09-22T06:03:08.949" v="334"/>
          <ac:spMkLst>
            <pc:docMk/>
            <pc:sldMk cId="3184947304" sldId="283"/>
            <ac:spMk id="3" creationId="{64D0544F-22E4-D39D-FD36-C34D691848B8}"/>
          </ac:spMkLst>
        </pc:spChg>
        <pc:picChg chg="add mod">
          <ac:chgData name="Abhishek Sharma" userId="53fcfb28ca73c7bb" providerId="LiveId" clId="{49EA4204-B380-4DD2-942D-EDC331C1A4F5}" dt="2022-09-22T06:03:15.016" v="336" actId="14100"/>
          <ac:picMkLst>
            <pc:docMk/>
            <pc:sldMk cId="3184947304" sldId="283"/>
            <ac:picMk id="4" creationId="{261ED2FF-7427-3A65-6C83-398588BA0C4B}"/>
          </ac:picMkLst>
        </pc:picChg>
      </pc:sldChg>
      <pc:sldChg chg="addSp delSp modSp new mod">
        <pc:chgData name="Abhishek Sharma" userId="53fcfb28ca73c7bb" providerId="LiveId" clId="{49EA4204-B380-4DD2-942D-EDC331C1A4F5}" dt="2022-09-22T06:04:13.926" v="341"/>
        <pc:sldMkLst>
          <pc:docMk/>
          <pc:sldMk cId="1637609075" sldId="284"/>
        </pc:sldMkLst>
        <pc:spChg chg="mod">
          <ac:chgData name="Abhishek Sharma" userId="53fcfb28ca73c7bb" providerId="LiveId" clId="{49EA4204-B380-4DD2-942D-EDC331C1A4F5}" dt="2022-09-22T06:04:02.520" v="340" actId="122"/>
          <ac:spMkLst>
            <pc:docMk/>
            <pc:sldMk cId="1637609075" sldId="284"/>
            <ac:spMk id="2" creationId="{C43999E4-DEDD-87FF-2A99-2564BEA959B7}"/>
          </ac:spMkLst>
        </pc:spChg>
        <pc:spChg chg="del">
          <ac:chgData name="Abhishek Sharma" userId="53fcfb28ca73c7bb" providerId="LiveId" clId="{49EA4204-B380-4DD2-942D-EDC331C1A4F5}" dt="2022-09-22T06:04:13.926" v="341"/>
          <ac:spMkLst>
            <pc:docMk/>
            <pc:sldMk cId="1637609075" sldId="284"/>
            <ac:spMk id="3" creationId="{D1BC9770-4F68-59CF-1CC2-474683F0CDFC}"/>
          </ac:spMkLst>
        </pc:spChg>
        <pc:picChg chg="add mod">
          <ac:chgData name="Abhishek Sharma" userId="53fcfb28ca73c7bb" providerId="LiveId" clId="{49EA4204-B380-4DD2-942D-EDC331C1A4F5}" dt="2022-09-22T06:04:13.926" v="341"/>
          <ac:picMkLst>
            <pc:docMk/>
            <pc:sldMk cId="1637609075" sldId="284"/>
            <ac:picMk id="4" creationId="{C240E8DD-EECC-FE7D-03EC-51FF944E7C90}"/>
          </ac:picMkLst>
        </pc:picChg>
      </pc:sldChg>
      <pc:sldChg chg="addSp delSp modSp new mod">
        <pc:chgData name="Abhishek Sharma" userId="53fcfb28ca73c7bb" providerId="LiveId" clId="{49EA4204-B380-4DD2-942D-EDC331C1A4F5}" dt="2022-09-22T06:05:09.765" v="347" actId="14100"/>
        <pc:sldMkLst>
          <pc:docMk/>
          <pc:sldMk cId="1853092672" sldId="285"/>
        </pc:sldMkLst>
        <pc:spChg chg="mod">
          <ac:chgData name="Abhishek Sharma" userId="53fcfb28ca73c7bb" providerId="LiveId" clId="{49EA4204-B380-4DD2-942D-EDC331C1A4F5}" dt="2022-09-22T06:04:52.161" v="344" actId="255"/>
          <ac:spMkLst>
            <pc:docMk/>
            <pc:sldMk cId="1853092672" sldId="285"/>
            <ac:spMk id="2" creationId="{FBC632B9-8A61-17C6-13CF-99EF89D4F5C8}"/>
          </ac:spMkLst>
        </pc:spChg>
        <pc:spChg chg="del">
          <ac:chgData name="Abhishek Sharma" userId="53fcfb28ca73c7bb" providerId="LiveId" clId="{49EA4204-B380-4DD2-942D-EDC331C1A4F5}" dt="2022-09-22T06:05:04.371" v="345"/>
          <ac:spMkLst>
            <pc:docMk/>
            <pc:sldMk cId="1853092672" sldId="285"/>
            <ac:spMk id="3" creationId="{E90CC0B9-C199-597E-730D-34957BD60CF1}"/>
          </ac:spMkLst>
        </pc:spChg>
        <pc:picChg chg="add mod">
          <ac:chgData name="Abhishek Sharma" userId="53fcfb28ca73c7bb" providerId="LiveId" clId="{49EA4204-B380-4DD2-942D-EDC331C1A4F5}" dt="2022-09-22T06:05:09.765" v="347" actId="14100"/>
          <ac:picMkLst>
            <pc:docMk/>
            <pc:sldMk cId="1853092672" sldId="285"/>
            <ac:picMk id="4" creationId="{B0174691-03D9-03CA-4F48-D33491BD9C73}"/>
          </ac:picMkLst>
        </pc:picChg>
      </pc:sldChg>
      <pc:sldChg chg="addSp delSp modSp new mod">
        <pc:chgData name="Abhishek Sharma" userId="53fcfb28ca73c7bb" providerId="LiveId" clId="{49EA4204-B380-4DD2-942D-EDC331C1A4F5}" dt="2022-09-22T06:05:53.209" v="353" actId="14100"/>
        <pc:sldMkLst>
          <pc:docMk/>
          <pc:sldMk cId="2905733589" sldId="286"/>
        </pc:sldMkLst>
        <pc:spChg chg="mod">
          <ac:chgData name="Abhishek Sharma" userId="53fcfb28ca73c7bb" providerId="LiveId" clId="{49EA4204-B380-4DD2-942D-EDC331C1A4F5}" dt="2022-09-22T06:05:37.730" v="350" actId="255"/>
          <ac:spMkLst>
            <pc:docMk/>
            <pc:sldMk cId="2905733589" sldId="286"/>
            <ac:spMk id="2" creationId="{4D77616E-71D4-C17B-1563-6C17F5804701}"/>
          </ac:spMkLst>
        </pc:spChg>
        <pc:spChg chg="del">
          <ac:chgData name="Abhishek Sharma" userId="53fcfb28ca73c7bb" providerId="LiveId" clId="{49EA4204-B380-4DD2-942D-EDC331C1A4F5}" dt="2022-09-22T06:05:47.126" v="351"/>
          <ac:spMkLst>
            <pc:docMk/>
            <pc:sldMk cId="2905733589" sldId="286"/>
            <ac:spMk id="3" creationId="{170A088B-E506-24A7-A653-3394C68993CF}"/>
          </ac:spMkLst>
        </pc:spChg>
        <pc:picChg chg="add mod">
          <ac:chgData name="Abhishek Sharma" userId="53fcfb28ca73c7bb" providerId="LiveId" clId="{49EA4204-B380-4DD2-942D-EDC331C1A4F5}" dt="2022-09-22T06:05:53.209" v="353" actId="14100"/>
          <ac:picMkLst>
            <pc:docMk/>
            <pc:sldMk cId="2905733589" sldId="286"/>
            <ac:picMk id="4" creationId="{BA978326-F480-9D37-3B9B-5BA1C774D086}"/>
          </ac:picMkLst>
        </pc:picChg>
      </pc:sldChg>
      <pc:sldChg chg="addSp delSp modSp new mod">
        <pc:chgData name="Abhishek Sharma" userId="53fcfb28ca73c7bb" providerId="LiveId" clId="{49EA4204-B380-4DD2-942D-EDC331C1A4F5}" dt="2022-09-22T06:31:23.587" v="497" actId="255"/>
        <pc:sldMkLst>
          <pc:docMk/>
          <pc:sldMk cId="1765040499" sldId="287"/>
        </pc:sldMkLst>
        <pc:spChg chg="mod">
          <ac:chgData name="Abhishek Sharma" userId="53fcfb28ca73c7bb" providerId="LiveId" clId="{49EA4204-B380-4DD2-942D-EDC331C1A4F5}" dt="2022-09-22T06:09:09.706" v="377" actId="122"/>
          <ac:spMkLst>
            <pc:docMk/>
            <pc:sldMk cId="1765040499" sldId="287"/>
            <ac:spMk id="2" creationId="{C2CE749E-72CA-DFAA-5D8C-D2ADC5AA0578}"/>
          </ac:spMkLst>
        </pc:spChg>
        <pc:spChg chg="del mod">
          <ac:chgData name="Abhishek Sharma" userId="53fcfb28ca73c7bb" providerId="LiveId" clId="{49EA4204-B380-4DD2-942D-EDC331C1A4F5}" dt="2022-09-22T06:26:30.148" v="404"/>
          <ac:spMkLst>
            <pc:docMk/>
            <pc:sldMk cId="1765040499" sldId="287"/>
            <ac:spMk id="3" creationId="{4C3BE9C7-AEB1-7852-0F96-2B84A36C5BC7}"/>
          </ac:spMkLst>
        </pc:spChg>
        <pc:spChg chg="add del mod">
          <ac:chgData name="Abhishek Sharma" userId="53fcfb28ca73c7bb" providerId="LiveId" clId="{49EA4204-B380-4DD2-942D-EDC331C1A4F5}" dt="2022-09-22T06:08:59.994" v="373"/>
          <ac:spMkLst>
            <pc:docMk/>
            <pc:sldMk cId="1765040499" sldId="287"/>
            <ac:spMk id="5" creationId="{E63E7741-7ECC-031C-B98B-3872EE956C22}"/>
          </ac:spMkLst>
        </pc:spChg>
        <pc:spChg chg="add del mod">
          <ac:chgData name="Abhishek Sharma" userId="53fcfb28ca73c7bb" providerId="LiveId" clId="{49EA4204-B380-4DD2-942D-EDC331C1A4F5}" dt="2022-09-22T06:25:06.226" v="384"/>
          <ac:spMkLst>
            <pc:docMk/>
            <pc:sldMk cId="1765040499" sldId="287"/>
            <ac:spMk id="6" creationId="{531F67B0-7490-FE70-CE86-E15D5BFEEF00}"/>
          </ac:spMkLst>
        </pc:spChg>
        <pc:spChg chg="add mod">
          <ac:chgData name="Abhishek Sharma" userId="53fcfb28ca73c7bb" providerId="LiveId" clId="{49EA4204-B380-4DD2-942D-EDC331C1A4F5}" dt="2022-09-22T06:31:23.587" v="497" actId="255"/>
          <ac:spMkLst>
            <pc:docMk/>
            <pc:sldMk cId="1765040499" sldId="287"/>
            <ac:spMk id="7" creationId="{E7B70695-BC9E-DA33-2850-D682721ACD89}"/>
          </ac:spMkLst>
        </pc:spChg>
        <pc:spChg chg="add del mod">
          <ac:chgData name="Abhishek Sharma" userId="53fcfb28ca73c7bb" providerId="LiveId" clId="{49EA4204-B380-4DD2-942D-EDC331C1A4F5}" dt="2022-09-22T06:25:23.334" v="388"/>
          <ac:spMkLst>
            <pc:docMk/>
            <pc:sldMk cId="1765040499" sldId="287"/>
            <ac:spMk id="8" creationId="{D779FC70-70EA-55DA-9A95-2BBBBD9630CB}"/>
          </ac:spMkLst>
        </pc:spChg>
        <pc:spChg chg="add del mod">
          <ac:chgData name="Abhishek Sharma" userId="53fcfb28ca73c7bb" providerId="LiveId" clId="{49EA4204-B380-4DD2-942D-EDC331C1A4F5}" dt="2022-09-22T06:26:49.514" v="410"/>
          <ac:spMkLst>
            <pc:docMk/>
            <pc:sldMk cId="1765040499" sldId="287"/>
            <ac:spMk id="10" creationId="{FE6283C0-38C7-461C-A2E3-A74836186D0C}"/>
          </ac:spMkLst>
        </pc:spChg>
        <pc:spChg chg="add del mod">
          <ac:chgData name="Abhishek Sharma" userId="53fcfb28ca73c7bb" providerId="LiveId" clId="{49EA4204-B380-4DD2-942D-EDC331C1A4F5}" dt="2022-09-22T06:27:40.146" v="429"/>
          <ac:spMkLst>
            <pc:docMk/>
            <pc:sldMk cId="1765040499" sldId="287"/>
            <ac:spMk id="11" creationId="{E971E701-9980-4314-D1AC-CA0FDEE4B22E}"/>
          </ac:spMkLst>
        </pc:spChg>
        <pc:spChg chg="add del mod">
          <ac:chgData name="Abhishek Sharma" userId="53fcfb28ca73c7bb" providerId="LiveId" clId="{49EA4204-B380-4DD2-942D-EDC331C1A4F5}" dt="2022-09-22T06:27:20.933" v="424"/>
          <ac:spMkLst>
            <pc:docMk/>
            <pc:sldMk cId="1765040499" sldId="287"/>
            <ac:spMk id="12" creationId="{58A84BC8-5F39-C723-4BEB-5B6056B98E11}"/>
          </ac:spMkLst>
        </pc:spChg>
        <pc:spChg chg="add mod">
          <ac:chgData name="Abhishek Sharma" userId="53fcfb28ca73c7bb" providerId="LiveId" clId="{49EA4204-B380-4DD2-942D-EDC331C1A4F5}" dt="2022-09-22T06:30:57.157" v="494" actId="113"/>
          <ac:spMkLst>
            <pc:docMk/>
            <pc:sldMk cId="1765040499" sldId="287"/>
            <ac:spMk id="15" creationId="{66397875-1DC4-A9C7-7B26-BBD9E3F84CA9}"/>
          </ac:spMkLst>
        </pc:spChg>
        <pc:spChg chg="add del mod">
          <ac:chgData name="Abhishek Sharma" userId="53fcfb28ca73c7bb" providerId="LiveId" clId="{49EA4204-B380-4DD2-942D-EDC331C1A4F5}" dt="2022-09-22T06:28:59.763" v="474"/>
          <ac:spMkLst>
            <pc:docMk/>
            <pc:sldMk cId="1765040499" sldId="287"/>
            <ac:spMk id="17" creationId="{2B2581BE-CD95-12F9-EB31-5E6EA685980D}"/>
          </ac:spMkLst>
        </pc:spChg>
        <pc:spChg chg="add mod">
          <ac:chgData name="Abhishek Sharma" userId="53fcfb28ca73c7bb" providerId="LiveId" clId="{49EA4204-B380-4DD2-942D-EDC331C1A4F5}" dt="2022-09-22T06:31:04.470" v="495" actId="113"/>
          <ac:spMkLst>
            <pc:docMk/>
            <pc:sldMk cId="1765040499" sldId="287"/>
            <ac:spMk id="20" creationId="{AEC95271-893F-5B41-CA06-1E9432FA4D3D}"/>
          </ac:spMkLst>
        </pc:spChg>
        <pc:picChg chg="add del mod">
          <ac:chgData name="Abhishek Sharma" userId="53fcfb28ca73c7bb" providerId="LiveId" clId="{49EA4204-B380-4DD2-942D-EDC331C1A4F5}" dt="2022-09-22T06:09:00.666" v="374"/>
          <ac:picMkLst>
            <pc:docMk/>
            <pc:sldMk cId="1765040499" sldId="287"/>
            <ac:picMk id="4" creationId="{68B0943F-2C3D-FD0A-B447-692C756DE5C6}"/>
          </ac:picMkLst>
        </pc:picChg>
        <pc:picChg chg="add mod">
          <ac:chgData name="Abhishek Sharma" userId="53fcfb28ca73c7bb" providerId="LiveId" clId="{49EA4204-B380-4DD2-942D-EDC331C1A4F5}" dt="2022-09-22T06:30:21.960" v="486" actId="14100"/>
          <ac:picMkLst>
            <pc:docMk/>
            <pc:sldMk cId="1765040499" sldId="287"/>
            <ac:picMk id="9" creationId="{DCD1A89D-02A4-517D-75C1-97B971EE7A4B}"/>
          </ac:picMkLst>
        </pc:picChg>
        <pc:picChg chg="add">
          <ac:chgData name="Abhishek Sharma" userId="53fcfb28ca73c7bb" providerId="LiveId" clId="{49EA4204-B380-4DD2-942D-EDC331C1A4F5}" dt="2022-09-22T06:27:20.949" v="425"/>
          <ac:picMkLst>
            <pc:docMk/>
            <pc:sldMk cId="1765040499" sldId="287"/>
            <ac:picMk id="13" creationId="{6B1C831A-133B-90AC-BE2A-7811839DDE0F}"/>
          </ac:picMkLst>
        </pc:picChg>
        <pc:picChg chg="add mod">
          <ac:chgData name="Abhishek Sharma" userId="53fcfb28ca73c7bb" providerId="LiveId" clId="{49EA4204-B380-4DD2-942D-EDC331C1A4F5}" dt="2022-09-22T06:30:27.844" v="488" actId="14100"/>
          <ac:picMkLst>
            <pc:docMk/>
            <pc:sldMk cId="1765040499" sldId="287"/>
            <ac:picMk id="16" creationId="{42E8E213-9972-1DF1-C7D9-4DFB3E7EE781}"/>
          </ac:picMkLst>
        </pc:picChg>
        <pc:picChg chg="add del mod">
          <ac:chgData name="Abhishek Sharma" userId="53fcfb28ca73c7bb" providerId="LiveId" clId="{49EA4204-B380-4DD2-942D-EDC331C1A4F5}" dt="2022-09-22T06:28:57.948" v="471"/>
          <ac:picMkLst>
            <pc:docMk/>
            <pc:sldMk cId="1765040499" sldId="287"/>
            <ac:picMk id="18" creationId="{AA7EBE0B-3B2E-57EC-45E9-AEB2CBAE557F}"/>
          </ac:picMkLst>
        </pc:picChg>
        <pc:picChg chg="add del mod">
          <ac:chgData name="Abhishek Sharma" userId="53fcfb28ca73c7bb" providerId="LiveId" clId="{49EA4204-B380-4DD2-942D-EDC331C1A4F5}" dt="2022-09-22T06:29:06.145" v="476" actId="478"/>
          <ac:picMkLst>
            <pc:docMk/>
            <pc:sldMk cId="1765040499" sldId="287"/>
            <ac:picMk id="19" creationId="{ABEDF706-974B-5785-6118-FAF83481A5D2}"/>
          </ac:picMkLst>
        </pc:picChg>
        <pc:picChg chg="add mod">
          <ac:chgData name="Abhishek Sharma" userId="53fcfb28ca73c7bb" providerId="LiveId" clId="{49EA4204-B380-4DD2-942D-EDC331C1A4F5}" dt="2022-09-22T06:30:37.964" v="492" actId="14100"/>
          <ac:picMkLst>
            <pc:docMk/>
            <pc:sldMk cId="1765040499" sldId="287"/>
            <ac:picMk id="21" creationId="{418E46A4-A1FE-FC5E-18A9-207E13BC1965}"/>
          </ac:picMkLst>
        </pc:picChg>
      </pc:sldChg>
      <pc:sldChg chg="addSp delSp modSp new mod">
        <pc:chgData name="Abhishek Sharma" userId="53fcfb28ca73c7bb" providerId="LiveId" clId="{49EA4204-B380-4DD2-942D-EDC331C1A4F5}" dt="2022-09-22T06:33:49.098" v="508" actId="14100"/>
        <pc:sldMkLst>
          <pc:docMk/>
          <pc:sldMk cId="3791453072" sldId="288"/>
        </pc:sldMkLst>
        <pc:spChg chg="mod">
          <ac:chgData name="Abhishek Sharma" userId="53fcfb28ca73c7bb" providerId="LiveId" clId="{49EA4204-B380-4DD2-942D-EDC331C1A4F5}" dt="2022-09-22T06:32:24.601" v="501" actId="255"/>
          <ac:spMkLst>
            <pc:docMk/>
            <pc:sldMk cId="3791453072" sldId="288"/>
            <ac:spMk id="2" creationId="{3B032ED4-29F6-7C06-87A1-79C0B638AA13}"/>
          </ac:spMkLst>
        </pc:spChg>
        <pc:spChg chg="del">
          <ac:chgData name="Abhishek Sharma" userId="53fcfb28ca73c7bb" providerId="LiveId" clId="{49EA4204-B380-4DD2-942D-EDC331C1A4F5}" dt="2022-09-22T06:33:27.601" v="502"/>
          <ac:spMkLst>
            <pc:docMk/>
            <pc:sldMk cId="3791453072" sldId="288"/>
            <ac:spMk id="3" creationId="{12AD864D-1886-3691-B4A7-82D0D4FF6C68}"/>
          </ac:spMkLst>
        </pc:spChg>
        <pc:picChg chg="add mod">
          <ac:chgData name="Abhishek Sharma" userId="53fcfb28ca73c7bb" providerId="LiveId" clId="{49EA4204-B380-4DD2-942D-EDC331C1A4F5}" dt="2022-09-22T06:33:49.098" v="508" actId="14100"/>
          <ac:picMkLst>
            <pc:docMk/>
            <pc:sldMk cId="3791453072" sldId="288"/>
            <ac:picMk id="4" creationId="{FA275559-64D4-6EF6-FCB9-4E0DCC60C1FF}"/>
          </ac:picMkLst>
        </pc:picChg>
      </pc:sldChg>
      <pc:sldChg chg="delSp modSp new mod">
        <pc:chgData name="Abhishek Sharma" userId="53fcfb28ca73c7bb" providerId="LiveId" clId="{49EA4204-B380-4DD2-942D-EDC331C1A4F5}" dt="2022-09-22T06:36:25.124" v="529" actId="20577"/>
        <pc:sldMkLst>
          <pc:docMk/>
          <pc:sldMk cId="1801711706" sldId="289"/>
        </pc:sldMkLst>
        <pc:spChg chg="del">
          <ac:chgData name="Abhishek Sharma" userId="53fcfb28ca73c7bb" providerId="LiveId" clId="{49EA4204-B380-4DD2-942D-EDC331C1A4F5}" dt="2022-09-22T06:35:14.538" v="518" actId="478"/>
          <ac:spMkLst>
            <pc:docMk/>
            <pc:sldMk cId="1801711706" sldId="289"/>
            <ac:spMk id="2" creationId="{CA795FB4-2245-A3D3-AD78-DD6E4949E202}"/>
          </ac:spMkLst>
        </pc:spChg>
        <pc:spChg chg="mod">
          <ac:chgData name="Abhishek Sharma" userId="53fcfb28ca73c7bb" providerId="LiveId" clId="{49EA4204-B380-4DD2-942D-EDC331C1A4F5}" dt="2022-09-22T06:36:25.124" v="529" actId="20577"/>
          <ac:spMkLst>
            <pc:docMk/>
            <pc:sldMk cId="1801711706" sldId="289"/>
            <ac:spMk id="3" creationId="{50496C10-01A7-65B4-C0E1-81DE70CC3F3C}"/>
          </ac:spMkLst>
        </pc:spChg>
      </pc:sldChg>
      <pc:sldChg chg="modSp new mod">
        <pc:chgData name="Abhishek Sharma" userId="53fcfb28ca73c7bb" providerId="LiveId" clId="{49EA4204-B380-4DD2-942D-EDC331C1A4F5}" dt="2022-09-22T06:37:44.372" v="542" actId="20577"/>
        <pc:sldMkLst>
          <pc:docMk/>
          <pc:sldMk cId="3475788470" sldId="290"/>
        </pc:sldMkLst>
        <pc:spChg chg="mod">
          <ac:chgData name="Abhishek Sharma" userId="53fcfb28ca73c7bb" providerId="LiveId" clId="{49EA4204-B380-4DD2-942D-EDC331C1A4F5}" dt="2022-09-22T06:36:54.171" v="533" actId="122"/>
          <ac:spMkLst>
            <pc:docMk/>
            <pc:sldMk cId="3475788470" sldId="290"/>
            <ac:spMk id="2" creationId="{884C2247-2F32-E5F6-10C2-372115F2D7B6}"/>
          </ac:spMkLst>
        </pc:spChg>
        <pc:spChg chg="mod">
          <ac:chgData name="Abhishek Sharma" userId="53fcfb28ca73c7bb" providerId="LiveId" clId="{49EA4204-B380-4DD2-942D-EDC331C1A4F5}" dt="2022-09-22T06:37:44.372" v="542" actId="20577"/>
          <ac:spMkLst>
            <pc:docMk/>
            <pc:sldMk cId="3475788470" sldId="290"/>
            <ac:spMk id="3" creationId="{DAAFA94C-27C2-439F-9CAB-01CCA6A6AFEB}"/>
          </ac:spMkLst>
        </pc:spChg>
      </pc:sldChg>
      <pc:sldChg chg="modSp new mod">
        <pc:chgData name="Abhishek Sharma" userId="53fcfb28ca73c7bb" providerId="LiveId" clId="{49EA4204-B380-4DD2-942D-EDC331C1A4F5}" dt="2022-09-22T06:40:23.517" v="565" actId="123"/>
        <pc:sldMkLst>
          <pc:docMk/>
          <pc:sldMk cId="2738442298" sldId="291"/>
        </pc:sldMkLst>
        <pc:spChg chg="mod">
          <ac:chgData name="Abhishek Sharma" userId="53fcfb28ca73c7bb" providerId="LiveId" clId="{49EA4204-B380-4DD2-942D-EDC331C1A4F5}" dt="2022-09-22T06:38:13.208" v="546" actId="255"/>
          <ac:spMkLst>
            <pc:docMk/>
            <pc:sldMk cId="2738442298" sldId="291"/>
            <ac:spMk id="2" creationId="{05D58255-CB50-14C1-0060-2C01D9098B25}"/>
          </ac:spMkLst>
        </pc:spChg>
        <pc:spChg chg="mod">
          <ac:chgData name="Abhishek Sharma" userId="53fcfb28ca73c7bb" providerId="LiveId" clId="{49EA4204-B380-4DD2-942D-EDC331C1A4F5}" dt="2022-09-22T06:40:23.517" v="565" actId="123"/>
          <ac:spMkLst>
            <pc:docMk/>
            <pc:sldMk cId="2738442298" sldId="291"/>
            <ac:spMk id="3" creationId="{2B0BC99A-234A-B173-5F81-530241056055}"/>
          </ac:spMkLst>
        </pc:spChg>
      </pc:sldChg>
      <pc:sldChg chg="addSp delSp modSp new mod">
        <pc:chgData name="Abhishek Sharma" userId="53fcfb28ca73c7bb" providerId="LiveId" clId="{49EA4204-B380-4DD2-942D-EDC331C1A4F5}" dt="2022-09-22T06:41:06.858" v="570"/>
        <pc:sldMkLst>
          <pc:docMk/>
          <pc:sldMk cId="3297546443" sldId="292"/>
        </pc:sldMkLst>
        <pc:spChg chg="mod">
          <ac:chgData name="Abhishek Sharma" userId="53fcfb28ca73c7bb" providerId="LiveId" clId="{49EA4204-B380-4DD2-942D-EDC331C1A4F5}" dt="2022-09-22T06:40:54.651" v="569" actId="122"/>
          <ac:spMkLst>
            <pc:docMk/>
            <pc:sldMk cId="3297546443" sldId="292"/>
            <ac:spMk id="2" creationId="{7CBDE899-DCDE-AC75-C762-62420D197163}"/>
          </ac:spMkLst>
        </pc:spChg>
        <pc:spChg chg="del">
          <ac:chgData name="Abhishek Sharma" userId="53fcfb28ca73c7bb" providerId="LiveId" clId="{49EA4204-B380-4DD2-942D-EDC331C1A4F5}" dt="2022-09-22T06:41:06.858" v="570"/>
          <ac:spMkLst>
            <pc:docMk/>
            <pc:sldMk cId="3297546443" sldId="292"/>
            <ac:spMk id="3" creationId="{A14C6349-A960-802B-E2D4-DB98925104A0}"/>
          </ac:spMkLst>
        </pc:spChg>
        <pc:graphicFrameChg chg="add mod">
          <ac:chgData name="Abhishek Sharma" userId="53fcfb28ca73c7bb" providerId="LiveId" clId="{49EA4204-B380-4DD2-942D-EDC331C1A4F5}" dt="2022-09-22T06:41:06.858" v="570"/>
          <ac:graphicFrameMkLst>
            <pc:docMk/>
            <pc:sldMk cId="3297546443" sldId="292"/>
            <ac:graphicFrameMk id="4" creationId="{A5EC109E-13DA-D4DA-FC27-B88BA3081213}"/>
          </ac:graphicFrameMkLst>
        </pc:graphicFrameChg>
      </pc:sldChg>
      <pc:sldChg chg="addSp delSp modSp new mod">
        <pc:chgData name="Abhishek Sharma" userId="53fcfb28ca73c7bb" providerId="LiveId" clId="{49EA4204-B380-4DD2-942D-EDC331C1A4F5}" dt="2022-09-22T06:42:31.392" v="582" actId="14100"/>
        <pc:sldMkLst>
          <pc:docMk/>
          <pc:sldMk cId="1494558141" sldId="293"/>
        </pc:sldMkLst>
        <pc:spChg chg="del mod">
          <ac:chgData name="Abhishek Sharma" userId="53fcfb28ca73c7bb" providerId="LiveId" clId="{49EA4204-B380-4DD2-942D-EDC331C1A4F5}" dt="2022-09-22T06:42:26.672" v="581" actId="478"/>
          <ac:spMkLst>
            <pc:docMk/>
            <pc:sldMk cId="1494558141" sldId="293"/>
            <ac:spMk id="2" creationId="{B995AC96-D2D2-934F-C755-66AD0EC26D6F}"/>
          </ac:spMkLst>
        </pc:spChg>
        <pc:spChg chg="del">
          <ac:chgData name="Abhishek Sharma" userId="53fcfb28ca73c7bb" providerId="LiveId" clId="{49EA4204-B380-4DD2-942D-EDC331C1A4F5}" dt="2022-09-22T06:41:51.245" v="575"/>
          <ac:spMkLst>
            <pc:docMk/>
            <pc:sldMk cId="1494558141" sldId="293"/>
            <ac:spMk id="3" creationId="{B8CC9E4E-8BCC-63E5-C1C7-49DF8ABE6F12}"/>
          </ac:spMkLst>
        </pc:spChg>
        <pc:picChg chg="add mod">
          <ac:chgData name="Abhishek Sharma" userId="53fcfb28ca73c7bb" providerId="LiveId" clId="{49EA4204-B380-4DD2-942D-EDC331C1A4F5}" dt="2022-09-22T06:42:31.392" v="582" actId="14100"/>
          <ac:picMkLst>
            <pc:docMk/>
            <pc:sldMk cId="1494558141" sldId="293"/>
            <ac:picMk id="4" creationId="{06B6D623-2215-81C5-E21A-6F1BA40E96CA}"/>
          </ac:picMkLst>
        </pc:picChg>
      </pc:sldChg>
      <pc:sldChg chg="addSp delSp modSp new mod">
        <pc:chgData name="Abhishek Sharma" userId="53fcfb28ca73c7bb" providerId="LiveId" clId="{49EA4204-B380-4DD2-942D-EDC331C1A4F5}" dt="2022-09-22T06:44:05.097" v="591" actId="14100"/>
        <pc:sldMkLst>
          <pc:docMk/>
          <pc:sldMk cId="2998344047" sldId="294"/>
        </pc:sldMkLst>
        <pc:spChg chg="mod">
          <ac:chgData name="Abhishek Sharma" userId="53fcfb28ca73c7bb" providerId="LiveId" clId="{49EA4204-B380-4DD2-942D-EDC331C1A4F5}" dt="2022-09-22T06:43:12.244" v="586" actId="122"/>
          <ac:spMkLst>
            <pc:docMk/>
            <pc:sldMk cId="2998344047" sldId="294"/>
            <ac:spMk id="2" creationId="{D3A9490B-C510-8E53-3AC6-BDFFE372B1EE}"/>
          </ac:spMkLst>
        </pc:spChg>
        <pc:spChg chg="del">
          <ac:chgData name="Abhishek Sharma" userId="53fcfb28ca73c7bb" providerId="LiveId" clId="{49EA4204-B380-4DD2-942D-EDC331C1A4F5}" dt="2022-09-22T06:43:26.299" v="587"/>
          <ac:spMkLst>
            <pc:docMk/>
            <pc:sldMk cId="2998344047" sldId="294"/>
            <ac:spMk id="3" creationId="{FBD647C1-0C91-D579-421A-94005CD9071C}"/>
          </ac:spMkLst>
        </pc:spChg>
        <pc:picChg chg="add mod">
          <ac:chgData name="Abhishek Sharma" userId="53fcfb28ca73c7bb" providerId="LiveId" clId="{49EA4204-B380-4DD2-942D-EDC331C1A4F5}" dt="2022-09-22T06:44:05.097" v="591" actId="14100"/>
          <ac:picMkLst>
            <pc:docMk/>
            <pc:sldMk cId="2998344047" sldId="294"/>
            <ac:picMk id="4" creationId="{A740A29A-6205-3290-5E51-77C71FF22EA8}"/>
          </ac:picMkLst>
        </pc:picChg>
      </pc:sldChg>
      <pc:sldChg chg="addSp delSp modSp new mod">
        <pc:chgData name="Abhishek Sharma" userId="53fcfb28ca73c7bb" providerId="LiveId" clId="{49EA4204-B380-4DD2-942D-EDC331C1A4F5}" dt="2022-09-22T06:45:04.064" v="602" actId="14100"/>
        <pc:sldMkLst>
          <pc:docMk/>
          <pc:sldMk cId="2156480790" sldId="295"/>
        </pc:sldMkLst>
        <pc:spChg chg="mod">
          <ac:chgData name="Abhishek Sharma" userId="53fcfb28ca73c7bb" providerId="LiveId" clId="{49EA4204-B380-4DD2-942D-EDC331C1A4F5}" dt="2022-09-22T06:44:37.782" v="595" actId="122"/>
          <ac:spMkLst>
            <pc:docMk/>
            <pc:sldMk cId="2156480790" sldId="295"/>
            <ac:spMk id="2" creationId="{9149C9B1-06EC-9BD4-0A0B-5ABB51569A9F}"/>
          </ac:spMkLst>
        </pc:spChg>
        <pc:spChg chg="del">
          <ac:chgData name="Abhishek Sharma" userId="53fcfb28ca73c7bb" providerId="LiveId" clId="{49EA4204-B380-4DD2-942D-EDC331C1A4F5}" dt="2022-09-22T06:44:49.352" v="596"/>
          <ac:spMkLst>
            <pc:docMk/>
            <pc:sldMk cId="2156480790" sldId="295"/>
            <ac:spMk id="3" creationId="{9443E9F6-7311-9A58-C470-9D563710CAEF}"/>
          </ac:spMkLst>
        </pc:spChg>
        <pc:picChg chg="add mod">
          <ac:chgData name="Abhishek Sharma" userId="53fcfb28ca73c7bb" providerId="LiveId" clId="{49EA4204-B380-4DD2-942D-EDC331C1A4F5}" dt="2022-09-22T06:45:04.064" v="602" actId="14100"/>
          <ac:picMkLst>
            <pc:docMk/>
            <pc:sldMk cId="2156480790" sldId="295"/>
            <ac:picMk id="4" creationId="{B7509E51-B586-1B42-89E3-98B54A31BDCA}"/>
          </ac:picMkLst>
        </pc:picChg>
      </pc:sldChg>
      <pc:sldChg chg="addSp delSp modSp new mod">
        <pc:chgData name="Abhishek Sharma" userId="53fcfb28ca73c7bb" providerId="LiveId" clId="{49EA4204-B380-4DD2-942D-EDC331C1A4F5}" dt="2022-09-22T06:46:21.267" v="614" actId="14100"/>
        <pc:sldMkLst>
          <pc:docMk/>
          <pc:sldMk cId="3443733212" sldId="296"/>
        </pc:sldMkLst>
        <pc:spChg chg="mod">
          <ac:chgData name="Abhishek Sharma" userId="53fcfb28ca73c7bb" providerId="LiveId" clId="{49EA4204-B380-4DD2-942D-EDC331C1A4F5}" dt="2022-09-22T06:45:52.294" v="606" actId="122"/>
          <ac:spMkLst>
            <pc:docMk/>
            <pc:sldMk cId="3443733212" sldId="296"/>
            <ac:spMk id="2" creationId="{4F513681-E295-0A95-E571-8222995C7F42}"/>
          </ac:spMkLst>
        </pc:spChg>
        <pc:spChg chg="del">
          <ac:chgData name="Abhishek Sharma" userId="53fcfb28ca73c7bb" providerId="LiveId" clId="{49EA4204-B380-4DD2-942D-EDC331C1A4F5}" dt="2022-09-22T06:46:01.266" v="607"/>
          <ac:spMkLst>
            <pc:docMk/>
            <pc:sldMk cId="3443733212" sldId="296"/>
            <ac:spMk id="3" creationId="{188029C3-5DDA-5AC9-B879-37FF2D3A0448}"/>
          </ac:spMkLst>
        </pc:spChg>
        <pc:picChg chg="add mod">
          <ac:chgData name="Abhishek Sharma" userId="53fcfb28ca73c7bb" providerId="LiveId" clId="{49EA4204-B380-4DD2-942D-EDC331C1A4F5}" dt="2022-09-22T06:46:21.267" v="614" actId="14100"/>
          <ac:picMkLst>
            <pc:docMk/>
            <pc:sldMk cId="3443733212" sldId="296"/>
            <ac:picMk id="4" creationId="{56A12DAD-4E3D-1CFA-952F-E1F78C97E510}"/>
          </ac:picMkLst>
        </pc:picChg>
      </pc:sldChg>
      <pc:sldChg chg="addSp delSp modSp new mod">
        <pc:chgData name="Abhishek Sharma" userId="53fcfb28ca73c7bb" providerId="LiveId" clId="{49EA4204-B380-4DD2-942D-EDC331C1A4F5}" dt="2022-09-22T06:47:14.354" v="621" actId="14100"/>
        <pc:sldMkLst>
          <pc:docMk/>
          <pc:sldMk cId="1934690228" sldId="297"/>
        </pc:sldMkLst>
        <pc:spChg chg="mod">
          <ac:chgData name="Abhishek Sharma" userId="53fcfb28ca73c7bb" providerId="LiveId" clId="{49EA4204-B380-4DD2-942D-EDC331C1A4F5}" dt="2022-09-22T06:46:58.467" v="618" actId="122"/>
          <ac:spMkLst>
            <pc:docMk/>
            <pc:sldMk cId="1934690228" sldId="297"/>
            <ac:spMk id="2" creationId="{F16350DD-458D-BE77-DE41-A5BFE4755CE9}"/>
          </ac:spMkLst>
        </pc:spChg>
        <pc:spChg chg="del">
          <ac:chgData name="Abhishek Sharma" userId="53fcfb28ca73c7bb" providerId="LiveId" clId="{49EA4204-B380-4DD2-942D-EDC331C1A4F5}" dt="2022-09-22T06:47:09.147" v="619"/>
          <ac:spMkLst>
            <pc:docMk/>
            <pc:sldMk cId="1934690228" sldId="297"/>
            <ac:spMk id="3" creationId="{E3A62A77-EC68-6E18-F78F-AE94453C9F19}"/>
          </ac:spMkLst>
        </pc:spChg>
        <pc:picChg chg="add mod">
          <ac:chgData name="Abhishek Sharma" userId="53fcfb28ca73c7bb" providerId="LiveId" clId="{49EA4204-B380-4DD2-942D-EDC331C1A4F5}" dt="2022-09-22T06:47:14.354" v="621" actId="14100"/>
          <ac:picMkLst>
            <pc:docMk/>
            <pc:sldMk cId="1934690228" sldId="297"/>
            <ac:picMk id="4" creationId="{C7F83FD7-1DC1-4D35-9CA5-29A386249060}"/>
          </ac:picMkLst>
        </pc:picChg>
      </pc:sldChg>
      <pc:sldChg chg="addSp delSp modSp new mod">
        <pc:chgData name="Abhishek Sharma" userId="53fcfb28ca73c7bb" providerId="LiveId" clId="{49EA4204-B380-4DD2-942D-EDC331C1A4F5}" dt="2022-09-22T06:48:30.593" v="631" actId="14100"/>
        <pc:sldMkLst>
          <pc:docMk/>
          <pc:sldMk cId="2137017948" sldId="298"/>
        </pc:sldMkLst>
        <pc:spChg chg="mod">
          <ac:chgData name="Abhishek Sharma" userId="53fcfb28ca73c7bb" providerId="LiveId" clId="{49EA4204-B380-4DD2-942D-EDC331C1A4F5}" dt="2022-09-22T06:48:06.954" v="625" actId="122"/>
          <ac:spMkLst>
            <pc:docMk/>
            <pc:sldMk cId="2137017948" sldId="298"/>
            <ac:spMk id="2" creationId="{442F2F40-E649-A429-0194-72EA9F86CDD8}"/>
          </ac:spMkLst>
        </pc:spChg>
        <pc:spChg chg="del">
          <ac:chgData name="Abhishek Sharma" userId="53fcfb28ca73c7bb" providerId="LiveId" clId="{49EA4204-B380-4DD2-942D-EDC331C1A4F5}" dt="2022-09-22T06:48:15.856" v="626"/>
          <ac:spMkLst>
            <pc:docMk/>
            <pc:sldMk cId="2137017948" sldId="298"/>
            <ac:spMk id="3" creationId="{DEFCB64F-E89B-525B-8976-B150C1B4BFF0}"/>
          </ac:spMkLst>
        </pc:spChg>
        <pc:picChg chg="add mod">
          <ac:chgData name="Abhishek Sharma" userId="53fcfb28ca73c7bb" providerId="LiveId" clId="{49EA4204-B380-4DD2-942D-EDC331C1A4F5}" dt="2022-09-22T06:48:30.593" v="631" actId="14100"/>
          <ac:picMkLst>
            <pc:docMk/>
            <pc:sldMk cId="2137017948" sldId="298"/>
            <ac:picMk id="4" creationId="{109C2E16-D54C-57F6-CCA3-6AEF5470A158}"/>
          </ac:picMkLst>
        </pc:picChg>
      </pc:sldChg>
      <pc:sldChg chg="addSp delSp modSp new mod">
        <pc:chgData name="Abhishek Sharma" userId="53fcfb28ca73c7bb" providerId="LiveId" clId="{49EA4204-B380-4DD2-942D-EDC331C1A4F5}" dt="2022-09-22T06:49:30.220" v="641" actId="14100"/>
        <pc:sldMkLst>
          <pc:docMk/>
          <pc:sldMk cId="1310045419" sldId="299"/>
        </pc:sldMkLst>
        <pc:spChg chg="mod">
          <ac:chgData name="Abhishek Sharma" userId="53fcfb28ca73c7bb" providerId="LiveId" clId="{49EA4204-B380-4DD2-942D-EDC331C1A4F5}" dt="2022-09-22T06:49:04.726" v="635" actId="255"/>
          <ac:spMkLst>
            <pc:docMk/>
            <pc:sldMk cId="1310045419" sldId="299"/>
            <ac:spMk id="2" creationId="{0A024B7D-0469-B814-ADA5-90FAA0D321B2}"/>
          </ac:spMkLst>
        </pc:spChg>
        <pc:spChg chg="del">
          <ac:chgData name="Abhishek Sharma" userId="53fcfb28ca73c7bb" providerId="LiveId" clId="{49EA4204-B380-4DD2-942D-EDC331C1A4F5}" dt="2022-09-22T06:49:19.536" v="636"/>
          <ac:spMkLst>
            <pc:docMk/>
            <pc:sldMk cId="1310045419" sldId="299"/>
            <ac:spMk id="3" creationId="{E4D69974-08A8-7278-34CE-EB5BA49A46B0}"/>
          </ac:spMkLst>
        </pc:spChg>
        <pc:picChg chg="add mod">
          <ac:chgData name="Abhishek Sharma" userId="53fcfb28ca73c7bb" providerId="LiveId" clId="{49EA4204-B380-4DD2-942D-EDC331C1A4F5}" dt="2022-09-22T06:49:30.220" v="641" actId="14100"/>
          <ac:picMkLst>
            <pc:docMk/>
            <pc:sldMk cId="1310045419" sldId="299"/>
            <ac:picMk id="4" creationId="{1A2F5BA0-0277-50F8-FA07-1F77B0EB68A7}"/>
          </ac:picMkLst>
        </pc:picChg>
      </pc:sldChg>
      <pc:sldChg chg="addSp delSp modSp new mod">
        <pc:chgData name="Abhishek Sharma" userId="53fcfb28ca73c7bb" providerId="LiveId" clId="{49EA4204-B380-4DD2-942D-EDC331C1A4F5}" dt="2022-09-22T06:50:16.904" v="650" actId="14100"/>
        <pc:sldMkLst>
          <pc:docMk/>
          <pc:sldMk cId="2355644078" sldId="300"/>
        </pc:sldMkLst>
        <pc:spChg chg="mod">
          <ac:chgData name="Abhishek Sharma" userId="53fcfb28ca73c7bb" providerId="LiveId" clId="{49EA4204-B380-4DD2-942D-EDC331C1A4F5}" dt="2022-09-22T06:49:58.982" v="645" actId="255"/>
          <ac:spMkLst>
            <pc:docMk/>
            <pc:sldMk cId="2355644078" sldId="300"/>
            <ac:spMk id="2" creationId="{B9D01B32-F3E8-EBE9-B333-5785665E667D}"/>
          </ac:spMkLst>
        </pc:spChg>
        <pc:spChg chg="del">
          <ac:chgData name="Abhishek Sharma" userId="53fcfb28ca73c7bb" providerId="LiveId" clId="{49EA4204-B380-4DD2-942D-EDC331C1A4F5}" dt="2022-09-22T06:50:08.128" v="646"/>
          <ac:spMkLst>
            <pc:docMk/>
            <pc:sldMk cId="2355644078" sldId="300"/>
            <ac:spMk id="3" creationId="{A07BC973-8AFE-AA79-B3EA-96DCB42F4E58}"/>
          </ac:spMkLst>
        </pc:spChg>
        <pc:picChg chg="add mod">
          <ac:chgData name="Abhishek Sharma" userId="53fcfb28ca73c7bb" providerId="LiveId" clId="{49EA4204-B380-4DD2-942D-EDC331C1A4F5}" dt="2022-09-22T06:50:16.904" v="650" actId="14100"/>
          <ac:picMkLst>
            <pc:docMk/>
            <pc:sldMk cId="2355644078" sldId="300"/>
            <ac:picMk id="4" creationId="{C41B1169-1BBF-1718-77FF-D9839FFE77F0}"/>
          </ac:picMkLst>
        </pc:picChg>
      </pc:sldChg>
      <pc:sldChg chg="addSp delSp modSp new mod">
        <pc:chgData name="Abhishek Sharma" userId="53fcfb28ca73c7bb" providerId="LiveId" clId="{49EA4204-B380-4DD2-942D-EDC331C1A4F5}" dt="2022-09-22T06:51:06.016" v="657" actId="14100"/>
        <pc:sldMkLst>
          <pc:docMk/>
          <pc:sldMk cId="4021635481" sldId="301"/>
        </pc:sldMkLst>
        <pc:spChg chg="mod">
          <ac:chgData name="Abhishek Sharma" userId="53fcfb28ca73c7bb" providerId="LiveId" clId="{49EA4204-B380-4DD2-942D-EDC331C1A4F5}" dt="2022-09-22T06:50:49.051" v="654" actId="255"/>
          <ac:spMkLst>
            <pc:docMk/>
            <pc:sldMk cId="4021635481" sldId="301"/>
            <ac:spMk id="2" creationId="{C2303B0C-AE49-C4EE-5DC3-0EBFFA95ECAD}"/>
          </ac:spMkLst>
        </pc:spChg>
        <pc:spChg chg="del">
          <ac:chgData name="Abhishek Sharma" userId="53fcfb28ca73c7bb" providerId="LiveId" clId="{49EA4204-B380-4DD2-942D-EDC331C1A4F5}" dt="2022-09-22T06:50:59.949" v="655"/>
          <ac:spMkLst>
            <pc:docMk/>
            <pc:sldMk cId="4021635481" sldId="301"/>
            <ac:spMk id="3" creationId="{2757582E-B3D6-3FF9-1A62-0FB1F2C076C6}"/>
          </ac:spMkLst>
        </pc:spChg>
        <pc:picChg chg="add mod">
          <ac:chgData name="Abhishek Sharma" userId="53fcfb28ca73c7bb" providerId="LiveId" clId="{49EA4204-B380-4DD2-942D-EDC331C1A4F5}" dt="2022-09-22T06:51:06.016" v="657" actId="14100"/>
          <ac:picMkLst>
            <pc:docMk/>
            <pc:sldMk cId="4021635481" sldId="301"/>
            <ac:picMk id="4" creationId="{B6B39C82-147E-1847-1733-5BA90C7D26D4}"/>
          </ac:picMkLst>
        </pc:picChg>
      </pc:sldChg>
      <pc:sldChg chg="addSp delSp modSp new mod">
        <pc:chgData name="Abhishek Sharma" userId="53fcfb28ca73c7bb" providerId="LiveId" clId="{49EA4204-B380-4DD2-942D-EDC331C1A4F5}" dt="2022-09-22T06:53:23.603" v="665" actId="14100"/>
        <pc:sldMkLst>
          <pc:docMk/>
          <pc:sldMk cId="730015780" sldId="302"/>
        </pc:sldMkLst>
        <pc:spChg chg="mod">
          <ac:chgData name="Abhishek Sharma" userId="53fcfb28ca73c7bb" providerId="LiveId" clId="{49EA4204-B380-4DD2-942D-EDC331C1A4F5}" dt="2022-09-22T06:53:06.862" v="661" actId="122"/>
          <ac:spMkLst>
            <pc:docMk/>
            <pc:sldMk cId="730015780" sldId="302"/>
            <ac:spMk id="2" creationId="{F0741D33-7ED8-BFB9-9A72-77422F9A9D85}"/>
          </ac:spMkLst>
        </pc:spChg>
        <pc:spChg chg="del">
          <ac:chgData name="Abhishek Sharma" userId="53fcfb28ca73c7bb" providerId="LiveId" clId="{49EA4204-B380-4DD2-942D-EDC331C1A4F5}" dt="2022-09-22T06:53:16.345" v="662"/>
          <ac:spMkLst>
            <pc:docMk/>
            <pc:sldMk cId="730015780" sldId="302"/>
            <ac:spMk id="3" creationId="{C4084F75-11E8-0ACB-847B-9DBB3B3DBE67}"/>
          </ac:spMkLst>
        </pc:spChg>
        <pc:picChg chg="add mod">
          <ac:chgData name="Abhishek Sharma" userId="53fcfb28ca73c7bb" providerId="LiveId" clId="{49EA4204-B380-4DD2-942D-EDC331C1A4F5}" dt="2022-09-22T06:53:23.603" v="665" actId="14100"/>
          <ac:picMkLst>
            <pc:docMk/>
            <pc:sldMk cId="730015780" sldId="302"/>
            <ac:picMk id="4" creationId="{7388680C-1335-21FB-CE3E-BE9B245F0428}"/>
          </ac:picMkLst>
        </pc:picChg>
      </pc:sldChg>
      <pc:sldChg chg="addSp delSp modSp new mod">
        <pc:chgData name="Abhishek Sharma" userId="53fcfb28ca73c7bb" providerId="LiveId" clId="{49EA4204-B380-4DD2-942D-EDC331C1A4F5}" dt="2022-09-22T06:54:13.217" v="673" actId="14100"/>
        <pc:sldMkLst>
          <pc:docMk/>
          <pc:sldMk cId="1514692854" sldId="303"/>
        </pc:sldMkLst>
        <pc:spChg chg="mod">
          <ac:chgData name="Abhishek Sharma" userId="53fcfb28ca73c7bb" providerId="LiveId" clId="{49EA4204-B380-4DD2-942D-EDC331C1A4F5}" dt="2022-09-22T06:53:49.518" v="669" actId="255"/>
          <ac:spMkLst>
            <pc:docMk/>
            <pc:sldMk cId="1514692854" sldId="303"/>
            <ac:spMk id="2" creationId="{36346732-B4CB-FCC5-BC41-44E6560459BA}"/>
          </ac:spMkLst>
        </pc:spChg>
        <pc:spChg chg="del">
          <ac:chgData name="Abhishek Sharma" userId="53fcfb28ca73c7bb" providerId="LiveId" clId="{49EA4204-B380-4DD2-942D-EDC331C1A4F5}" dt="2022-09-22T06:54:05.471" v="670"/>
          <ac:spMkLst>
            <pc:docMk/>
            <pc:sldMk cId="1514692854" sldId="303"/>
            <ac:spMk id="3" creationId="{59596B27-C59D-1FD0-FD94-30FA76BBDFBA}"/>
          </ac:spMkLst>
        </pc:spChg>
        <pc:picChg chg="add mod">
          <ac:chgData name="Abhishek Sharma" userId="53fcfb28ca73c7bb" providerId="LiveId" clId="{49EA4204-B380-4DD2-942D-EDC331C1A4F5}" dt="2022-09-22T06:54:13.217" v="673" actId="14100"/>
          <ac:picMkLst>
            <pc:docMk/>
            <pc:sldMk cId="1514692854" sldId="303"/>
            <ac:picMk id="4" creationId="{66471020-5333-BBD8-1422-A47888D42A30}"/>
          </ac:picMkLst>
        </pc:picChg>
      </pc:sldChg>
      <pc:sldChg chg="addSp delSp modSp new mod">
        <pc:chgData name="Abhishek Sharma" userId="53fcfb28ca73c7bb" providerId="LiveId" clId="{49EA4204-B380-4DD2-942D-EDC331C1A4F5}" dt="2022-09-22T06:54:51.342" v="678"/>
        <pc:sldMkLst>
          <pc:docMk/>
          <pc:sldMk cId="1241409421" sldId="304"/>
        </pc:sldMkLst>
        <pc:spChg chg="mod">
          <ac:chgData name="Abhishek Sharma" userId="53fcfb28ca73c7bb" providerId="LiveId" clId="{49EA4204-B380-4DD2-942D-EDC331C1A4F5}" dt="2022-09-22T06:54:42.681" v="677" actId="122"/>
          <ac:spMkLst>
            <pc:docMk/>
            <pc:sldMk cId="1241409421" sldId="304"/>
            <ac:spMk id="2" creationId="{4C203FA1-F385-86BE-A889-6BB2AAC71937}"/>
          </ac:spMkLst>
        </pc:spChg>
        <pc:spChg chg="del">
          <ac:chgData name="Abhishek Sharma" userId="53fcfb28ca73c7bb" providerId="LiveId" clId="{49EA4204-B380-4DD2-942D-EDC331C1A4F5}" dt="2022-09-22T06:54:51.342" v="678"/>
          <ac:spMkLst>
            <pc:docMk/>
            <pc:sldMk cId="1241409421" sldId="304"/>
            <ac:spMk id="3" creationId="{7279BE82-DF0F-CFE7-A6AA-A5011292BBAF}"/>
          </ac:spMkLst>
        </pc:spChg>
        <pc:picChg chg="add mod">
          <ac:chgData name="Abhishek Sharma" userId="53fcfb28ca73c7bb" providerId="LiveId" clId="{49EA4204-B380-4DD2-942D-EDC331C1A4F5}" dt="2022-09-22T06:54:51.342" v="678"/>
          <ac:picMkLst>
            <pc:docMk/>
            <pc:sldMk cId="1241409421" sldId="304"/>
            <ac:picMk id="4" creationId="{F0668EB4-3E63-CE13-AE20-F8149F94F49A}"/>
          </ac:picMkLst>
        </pc:picChg>
      </pc:sldChg>
      <pc:sldChg chg="modSp new mod">
        <pc:chgData name="Abhishek Sharma" userId="53fcfb28ca73c7bb" providerId="LiveId" clId="{49EA4204-B380-4DD2-942D-EDC331C1A4F5}" dt="2022-09-22T06:55:36.282" v="685" actId="113"/>
        <pc:sldMkLst>
          <pc:docMk/>
          <pc:sldMk cId="2057560999" sldId="305"/>
        </pc:sldMkLst>
        <pc:spChg chg="mod">
          <ac:chgData name="Abhishek Sharma" userId="53fcfb28ca73c7bb" providerId="LiveId" clId="{49EA4204-B380-4DD2-942D-EDC331C1A4F5}" dt="2022-09-22T06:55:36.282" v="685" actId="113"/>
          <ac:spMkLst>
            <pc:docMk/>
            <pc:sldMk cId="2057560999" sldId="305"/>
            <ac:spMk id="3" creationId="{D3448DA6-C6E6-35CE-AC8C-D1FF26E86EC8}"/>
          </ac:spMkLst>
        </pc:spChg>
      </pc:sldChg>
      <pc:sldChg chg="modSp new mod">
        <pc:chgData name="Abhishek Sharma" userId="53fcfb28ca73c7bb" providerId="LiveId" clId="{49EA4204-B380-4DD2-942D-EDC331C1A4F5}" dt="2022-09-22T06:57:53.143" v="704" actId="20577"/>
        <pc:sldMkLst>
          <pc:docMk/>
          <pc:sldMk cId="644115472" sldId="306"/>
        </pc:sldMkLst>
        <pc:spChg chg="mod">
          <ac:chgData name="Abhishek Sharma" userId="53fcfb28ca73c7bb" providerId="LiveId" clId="{49EA4204-B380-4DD2-942D-EDC331C1A4F5}" dt="2022-09-22T06:56:11.241" v="689" actId="255"/>
          <ac:spMkLst>
            <pc:docMk/>
            <pc:sldMk cId="644115472" sldId="306"/>
            <ac:spMk id="2" creationId="{539B2482-D6F8-21AB-B75A-7CC2A38EDA91}"/>
          </ac:spMkLst>
        </pc:spChg>
        <pc:spChg chg="mod">
          <ac:chgData name="Abhishek Sharma" userId="53fcfb28ca73c7bb" providerId="LiveId" clId="{49EA4204-B380-4DD2-942D-EDC331C1A4F5}" dt="2022-09-22T06:57:53.143" v="704" actId="20577"/>
          <ac:spMkLst>
            <pc:docMk/>
            <pc:sldMk cId="644115472" sldId="306"/>
            <ac:spMk id="3" creationId="{D9A7619D-F7C0-B6E7-9D0A-8749887773B9}"/>
          </ac:spMkLst>
        </pc:spChg>
      </pc:sldChg>
      <pc:sldChg chg="modSp new mod">
        <pc:chgData name="Abhishek Sharma" userId="53fcfb28ca73c7bb" providerId="LiveId" clId="{49EA4204-B380-4DD2-942D-EDC331C1A4F5}" dt="2022-09-22T06:58:55.161" v="712" actId="123"/>
        <pc:sldMkLst>
          <pc:docMk/>
          <pc:sldMk cId="3647480608" sldId="307"/>
        </pc:sldMkLst>
        <pc:spChg chg="mod">
          <ac:chgData name="Abhishek Sharma" userId="53fcfb28ca73c7bb" providerId="LiveId" clId="{49EA4204-B380-4DD2-942D-EDC331C1A4F5}" dt="2022-09-22T06:58:25.094" v="708" actId="122"/>
          <ac:spMkLst>
            <pc:docMk/>
            <pc:sldMk cId="3647480608" sldId="307"/>
            <ac:spMk id="2" creationId="{DF756691-953F-2559-F278-4B61C1AFE26A}"/>
          </ac:spMkLst>
        </pc:spChg>
        <pc:spChg chg="mod">
          <ac:chgData name="Abhishek Sharma" userId="53fcfb28ca73c7bb" providerId="LiveId" clId="{49EA4204-B380-4DD2-942D-EDC331C1A4F5}" dt="2022-09-22T06:58:55.161" v="712" actId="123"/>
          <ac:spMkLst>
            <pc:docMk/>
            <pc:sldMk cId="3647480608" sldId="307"/>
            <ac:spMk id="3" creationId="{645D7445-826C-3022-510B-20480E1B4353}"/>
          </ac:spMkLst>
        </pc:spChg>
      </pc:sldChg>
      <pc:sldChg chg="modSp new mod">
        <pc:chgData name="Abhishek Sharma" userId="53fcfb28ca73c7bb" providerId="LiveId" clId="{49EA4204-B380-4DD2-942D-EDC331C1A4F5}" dt="2022-09-22T06:59:55.762" v="720" actId="20577"/>
        <pc:sldMkLst>
          <pc:docMk/>
          <pc:sldMk cId="48225982" sldId="308"/>
        </pc:sldMkLst>
        <pc:spChg chg="mod">
          <ac:chgData name="Abhishek Sharma" userId="53fcfb28ca73c7bb" providerId="LiveId" clId="{49EA4204-B380-4DD2-942D-EDC331C1A4F5}" dt="2022-09-22T06:59:20.125" v="716" actId="255"/>
          <ac:spMkLst>
            <pc:docMk/>
            <pc:sldMk cId="48225982" sldId="308"/>
            <ac:spMk id="2" creationId="{7CDEA430-2D83-10EA-47A7-A3CDB725E7A4}"/>
          </ac:spMkLst>
        </pc:spChg>
        <pc:spChg chg="mod">
          <ac:chgData name="Abhishek Sharma" userId="53fcfb28ca73c7bb" providerId="LiveId" clId="{49EA4204-B380-4DD2-942D-EDC331C1A4F5}" dt="2022-09-22T06:59:55.762" v="720" actId="20577"/>
          <ac:spMkLst>
            <pc:docMk/>
            <pc:sldMk cId="48225982" sldId="308"/>
            <ac:spMk id="3" creationId="{2CA56EF2-F45B-7394-7C5A-44F3533E7C6C}"/>
          </ac:spMkLst>
        </pc:spChg>
      </pc:sldChg>
      <pc:sldChg chg="addSp delSp modSp new mod">
        <pc:chgData name="Abhishek Sharma" userId="53fcfb28ca73c7bb" providerId="LiveId" clId="{49EA4204-B380-4DD2-942D-EDC331C1A4F5}" dt="2022-09-22T07:01:06.796" v="725"/>
        <pc:sldMkLst>
          <pc:docMk/>
          <pc:sldMk cId="1118628829" sldId="309"/>
        </pc:sldMkLst>
        <pc:spChg chg="mod">
          <ac:chgData name="Abhishek Sharma" userId="53fcfb28ca73c7bb" providerId="LiveId" clId="{49EA4204-B380-4DD2-942D-EDC331C1A4F5}" dt="2022-09-22T07:00:53.048" v="724" actId="255"/>
          <ac:spMkLst>
            <pc:docMk/>
            <pc:sldMk cId="1118628829" sldId="309"/>
            <ac:spMk id="2" creationId="{88CD04F9-D925-5A11-B45F-436C518BD818}"/>
          </ac:spMkLst>
        </pc:spChg>
        <pc:spChg chg="del">
          <ac:chgData name="Abhishek Sharma" userId="53fcfb28ca73c7bb" providerId="LiveId" clId="{49EA4204-B380-4DD2-942D-EDC331C1A4F5}" dt="2022-09-22T07:01:06.796" v="725"/>
          <ac:spMkLst>
            <pc:docMk/>
            <pc:sldMk cId="1118628829" sldId="309"/>
            <ac:spMk id="3" creationId="{1EE034C9-16E8-0490-16F2-D575FD716BDC}"/>
          </ac:spMkLst>
        </pc:spChg>
        <pc:graphicFrameChg chg="add mod">
          <ac:chgData name="Abhishek Sharma" userId="53fcfb28ca73c7bb" providerId="LiveId" clId="{49EA4204-B380-4DD2-942D-EDC331C1A4F5}" dt="2022-09-22T07:01:06.796" v="725"/>
          <ac:graphicFrameMkLst>
            <pc:docMk/>
            <pc:sldMk cId="1118628829" sldId="309"/>
            <ac:graphicFrameMk id="4" creationId="{9766A978-C0EE-2D10-2D2D-132ADFF75564}"/>
          </ac:graphicFrameMkLst>
        </pc:graphicFrameChg>
      </pc:sldChg>
      <pc:sldChg chg="addSp delSp modSp new mod">
        <pc:chgData name="Abhishek Sharma" userId="53fcfb28ca73c7bb" providerId="LiveId" clId="{49EA4204-B380-4DD2-942D-EDC331C1A4F5}" dt="2022-09-22T07:16:02.724" v="738" actId="14100"/>
        <pc:sldMkLst>
          <pc:docMk/>
          <pc:sldMk cId="536090629" sldId="310"/>
        </pc:sldMkLst>
        <pc:spChg chg="mod">
          <ac:chgData name="Abhishek Sharma" userId="53fcfb28ca73c7bb" providerId="LiveId" clId="{49EA4204-B380-4DD2-942D-EDC331C1A4F5}" dt="2022-09-22T07:15:33.295" v="729" actId="255"/>
          <ac:spMkLst>
            <pc:docMk/>
            <pc:sldMk cId="536090629" sldId="310"/>
            <ac:spMk id="2" creationId="{439D477D-70E9-B462-CD31-EF76E29DF798}"/>
          </ac:spMkLst>
        </pc:spChg>
        <pc:spChg chg="del">
          <ac:chgData name="Abhishek Sharma" userId="53fcfb28ca73c7bb" providerId="LiveId" clId="{49EA4204-B380-4DD2-942D-EDC331C1A4F5}" dt="2022-09-22T07:15:45.498" v="730"/>
          <ac:spMkLst>
            <pc:docMk/>
            <pc:sldMk cId="536090629" sldId="310"/>
            <ac:spMk id="3" creationId="{3EB90976-FC88-750A-D4B5-85B971CD8E85}"/>
          </ac:spMkLst>
        </pc:spChg>
        <pc:picChg chg="add mod">
          <ac:chgData name="Abhishek Sharma" userId="53fcfb28ca73c7bb" providerId="LiveId" clId="{49EA4204-B380-4DD2-942D-EDC331C1A4F5}" dt="2022-09-22T07:16:02.724" v="738" actId="14100"/>
          <ac:picMkLst>
            <pc:docMk/>
            <pc:sldMk cId="536090629" sldId="310"/>
            <ac:picMk id="4" creationId="{075776B6-3F1E-2FF5-7A62-6ABFB4B5737C}"/>
          </ac:picMkLst>
        </pc:picChg>
      </pc:sldChg>
      <pc:sldChg chg="modSp new mod">
        <pc:chgData name="Abhishek Sharma" userId="53fcfb28ca73c7bb" providerId="LiveId" clId="{49EA4204-B380-4DD2-942D-EDC331C1A4F5}" dt="2022-09-22T07:17:42.098" v="752" actId="255"/>
        <pc:sldMkLst>
          <pc:docMk/>
          <pc:sldMk cId="1955853052" sldId="311"/>
        </pc:sldMkLst>
        <pc:spChg chg="mod">
          <ac:chgData name="Abhishek Sharma" userId="53fcfb28ca73c7bb" providerId="LiveId" clId="{49EA4204-B380-4DD2-942D-EDC331C1A4F5}" dt="2022-09-22T07:16:40.262" v="742" actId="255"/>
          <ac:spMkLst>
            <pc:docMk/>
            <pc:sldMk cId="1955853052" sldId="311"/>
            <ac:spMk id="2" creationId="{35995697-6B16-7169-2F49-6F9679C3E0A3}"/>
          </ac:spMkLst>
        </pc:spChg>
        <pc:spChg chg="mod">
          <ac:chgData name="Abhishek Sharma" userId="53fcfb28ca73c7bb" providerId="LiveId" clId="{49EA4204-B380-4DD2-942D-EDC331C1A4F5}" dt="2022-09-22T07:17:42.098" v="752" actId="255"/>
          <ac:spMkLst>
            <pc:docMk/>
            <pc:sldMk cId="1955853052" sldId="311"/>
            <ac:spMk id="3" creationId="{F61D51CC-9B68-4423-2E16-67D00B27B1C3}"/>
          </ac:spMkLst>
        </pc:spChg>
      </pc:sldChg>
      <pc:sldChg chg="addSp delSp modSp new mod">
        <pc:chgData name="Abhishek Sharma" userId="53fcfb28ca73c7bb" providerId="LiveId" clId="{49EA4204-B380-4DD2-942D-EDC331C1A4F5}" dt="2022-09-22T07:18:26.784" v="760" actId="14100"/>
        <pc:sldMkLst>
          <pc:docMk/>
          <pc:sldMk cId="665179752" sldId="312"/>
        </pc:sldMkLst>
        <pc:spChg chg="mod">
          <ac:chgData name="Abhishek Sharma" userId="53fcfb28ca73c7bb" providerId="LiveId" clId="{49EA4204-B380-4DD2-942D-EDC331C1A4F5}" dt="2022-09-22T07:18:07.967" v="756" actId="255"/>
          <ac:spMkLst>
            <pc:docMk/>
            <pc:sldMk cId="665179752" sldId="312"/>
            <ac:spMk id="2" creationId="{B001D4A3-FE52-C34B-36AA-C938E7A1669B}"/>
          </ac:spMkLst>
        </pc:spChg>
        <pc:spChg chg="del">
          <ac:chgData name="Abhishek Sharma" userId="53fcfb28ca73c7bb" providerId="LiveId" clId="{49EA4204-B380-4DD2-942D-EDC331C1A4F5}" dt="2022-09-22T07:18:16.715" v="757"/>
          <ac:spMkLst>
            <pc:docMk/>
            <pc:sldMk cId="665179752" sldId="312"/>
            <ac:spMk id="3" creationId="{7D5DCF72-4BE9-25F3-8177-E23A79C437B1}"/>
          </ac:spMkLst>
        </pc:spChg>
        <pc:picChg chg="add mod">
          <ac:chgData name="Abhishek Sharma" userId="53fcfb28ca73c7bb" providerId="LiveId" clId="{49EA4204-B380-4DD2-942D-EDC331C1A4F5}" dt="2022-09-22T07:18:26.784" v="760" actId="14100"/>
          <ac:picMkLst>
            <pc:docMk/>
            <pc:sldMk cId="665179752" sldId="312"/>
            <ac:picMk id="4" creationId="{2C4F2411-8734-A8EF-DC44-9A49C34ACB9A}"/>
          </ac:picMkLst>
        </pc:picChg>
      </pc:sldChg>
      <pc:sldChg chg="modSp new mod">
        <pc:chgData name="Abhishek Sharma" userId="53fcfb28ca73c7bb" providerId="LiveId" clId="{49EA4204-B380-4DD2-942D-EDC331C1A4F5}" dt="2022-09-22T07:20:05.940" v="777" actId="20577"/>
        <pc:sldMkLst>
          <pc:docMk/>
          <pc:sldMk cId="4087146680" sldId="313"/>
        </pc:sldMkLst>
        <pc:spChg chg="mod">
          <ac:chgData name="Abhishek Sharma" userId="53fcfb28ca73c7bb" providerId="LiveId" clId="{49EA4204-B380-4DD2-942D-EDC331C1A4F5}" dt="2022-09-22T07:18:56.666" v="764" actId="122"/>
          <ac:spMkLst>
            <pc:docMk/>
            <pc:sldMk cId="4087146680" sldId="313"/>
            <ac:spMk id="2" creationId="{7902F451-22D3-2646-179D-1AE1F757D3A1}"/>
          </ac:spMkLst>
        </pc:spChg>
        <pc:spChg chg="mod">
          <ac:chgData name="Abhishek Sharma" userId="53fcfb28ca73c7bb" providerId="LiveId" clId="{49EA4204-B380-4DD2-942D-EDC331C1A4F5}" dt="2022-09-22T07:20:05.940" v="777" actId="20577"/>
          <ac:spMkLst>
            <pc:docMk/>
            <pc:sldMk cId="4087146680" sldId="313"/>
            <ac:spMk id="3" creationId="{746A8438-EA93-4323-B250-D7F70283C716}"/>
          </ac:spMkLst>
        </pc:spChg>
      </pc:sldChg>
      <pc:sldChg chg="addSp delSp modSp new mod">
        <pc:chgData name="Abhishek Sharma" userId="53fcfb28ca73c7bb" providerId="LiveId" clId="{49EA4204-B380-4DD2-942D-EDC331C1A4F5}" dt="2022-09-22T08:27:15.672" v="788" actId="14100"/>
        <pc:sldMkLst>
          <pc:docMk/>
          <pc:sldMk cId="3366355102" sldId="314"/>
        </pc:sldMkLst>
        <pc:spChg chg="mod">
          <ac:chgData name="Abhishek Sharma" userId="53fcfb28ca73c7bb" providerId="LiveId" clId="{49EA4204-B380-4DD2-942D-EDC331C1A4F5}" dt="2022-09-22T08:26:48.009" v="781" actId="122"/>
          <ac:spMkLst>
            <pc:docMk/>
            <pc:sldMk cId="3366355102" sldId="314"/>
            <ac:spMk id="2" creationId="{129D9B77-1BE3-AB56-DFAC-A6C4723AB857}"/>
          </ac:spMkLst>
        </pc:spChg>
        <pc:spChg chg="del">
          <ac:chgData name="Abhishek Sharma" userId="53fcfb28ca73c7bb" providerId="LiveId" clId="{49EA4204-B380-4DD2-942D-EDC331C1A4F5}" dt="2022-09-22T08:26:59.699" v="782"/>
          <ac:spMkLst>
            <pc:docMk/>
            <pc:sldMk cId="3366355102" sldId="314"/>
            <ac:spMk id="3" creationId="{8D0A98CB-68CC-CD21-4FD4-19E80424D51E}"/>
          </ac:spMkLst>
        </pc:spChg>
        <pc:picChg chg="add mod">
          <ac:chgData name="Abhishek Sharma" userId="53fcfb28ca73c7bb" providerId="LiveId" clId="{49EA4204-B380-4DD2-942D-EDC331C1A4F5}" dt="2022-09-22T08:27:15.672" v="788" actId="14100"/>
          <ac:picMkLst>
            <pc:docMk/>
            <pc:sldMk cId="3366355102" sldId="314"/>
            <ac:picMk id="4" creationId="{D04BCCD6-77AB-F128-3EE6-A380D7EC02AB}"/>
          </ac:picMkLst>
        </pc:picChg>
      </pc:sldChg>
      <pc:sldChg chg="modSp new mod">
        <pc:chgData name="Abhishek Sharma" userId="53fcfb28ca73c7bb" providerId="LiveId" clId="{49EA4204-B380-4DD2-942D-EDC331C1A4F5}" dt="2022-09-22T08:28:45.458" v="806" actId="255"/>
        <pc:sldMkLst>
          <pc:docMk/>
          <pc:sldMk cId="4266762502" sldId="315"/>
        </pc:sldMkLst>
        <pc:spChg chg="mod">
          <ac:chgData name="Abhishek Sharma" userId="53fcfb28ca73c7bb" providerId="LiveId" clId="{49EA4204-B380-4DD2-942D-EDC331C1A4F5}" dt="2022-09-22T08:27:47.944" v="792" actId="122"/>
          <ac:spMkLst>
            <pc:docMk/>
            <pc:sldMk cId="4266762502" sldId="315"/>
            <ac:spMk id="2" creationId="{5737793A-BC03-4DE0-ABFD-7E1065C71AB3}"/>
          </ac:spMkLst>
        </pc:spChg>
        <pc:spChg chg="mod">
          <ac:chgData name="Abhishek Sharma" userId="53fcfb28ca73c7bb" providerId="LiveId" clId="{49EA4204-B380-4DD2-942D-EDC331C1A4F5}" dt="2022-09-22T08:28:45.458" v="806" actId="255"/>
          <ac:spMkLst>
            <pc:docMk/>
            <pc:sldMk cId="4266762502" sldId="315"/>
            <ac:spMk id="3" creationId="{0B81BA1D-B76C-A31C-E6F2-F7FDB5DD81F4}"/>
          </ac:spMkLst>
        </pc:spChg>
      </pc:sldChg>
      <pc:sldChg chg="addSp delSp modSp new mod">
        <pc:chgData name="Abhishek Sharma" userId="53fcfb28ca73c7bb" providerId="LiveId" clId="{49EA4204-B380-4DD2-942D-EDC331C1A4F5}" dt="2022-09-22T08:29:28.753" v="811"/>
        <pc:sldMkLst>
          <pc:docMk/>
          <pc:sldMk cId="3245917320" sldId="316"/>
        </pc:sldMkLst>
        <pc:spChg chg="mod">
          <ac:chgData name="Abhishek Sharma" userId="53fcfb28ca73c7bb" providerId="LiveId" clId="{49EA4204-B380-4DD2-942D-EDC331C1A4F5}" dt="2022-09-22T08:29:19.442" v="810" actId="122"/>
          <ac:spMkLst>
            <pc:docMk/>
            <pc:sldMk cId="3245917320" sldId="316"/>
            <ac:spMk id="2" creationId="{8CC819F8-0229-549F-81F7-C9DFBD3AEE7B}"/>
          </ac:spMkLst>
        </pc:spChg>
        <pc:spChg chg="del">
          <ac:chgData name="Abhishek Sharma" userId="53fcfb28ca73c7bb" providerId="LiveId" clId="{49EA4204-B380-4DD2-942D-EDC331C1A4F5}" dt="2022-09-22T08:29:28.753" v="811"/>
          <ac:spMkLst>
            <pc:docMk/>
            <pc:sldMk cId="3245917320" sldId="316"/>
            <ac:spMk id="3" creationId="{1D178ABE-D3DC-7E7A-E971-B8B5DA995BA1}"/>
          </ac:spMkLst>
        </pc:spChg>
        <pc:picChg chg="add mod">
          <ac:chgData name="Abhishek Sharma" userId="53fcfb28ca73c7bb" providerId="LiveId" clId="{49EA4204-B380-4DD2-942D-EDC331C1A4F5}" dt="2022-09-22T08:29:28.753" v="811"/>
          <ac:picMkLst>
            <pc:docMk/>
            <pc:sldMk cId="3245917320" sldId="316"/>
            <ac:picMk id="4" creationId="{A22BA7DC-506C-7204-D53F-B29381A3F748}"/>
          </ac:picMkLst>
        </pc:picChg>
      </pc:sldChg>
      <pc:sldChg chg="modSp new mod">
        <pc:chgData name="Abhishek Sharma" userId="53fcfb28ca73c7bb" providerId="LiveId" clId="{49EA4204-B380-4DD2-942D-EDC331C1A4F5}" dt="2022-09-22T08:30:43.426" v="827" actId="255"/>
        <pc:sldMkLst>
          <pc:docMk/>
          <pc:sldMk cId="1951765730" sldId="317"/>
        </pc:sldMkLst>
        <pc:spChg chg="mod">
          <ac:chgData name="Abhishek Sharma" userId="53fcfb28ca73c7bb" providerId="LiveId" clId="{49EA4204-B380-4DD2-942D-EDC331C1A4F5}" dt="2022-09-22T08:30:00.797" v="815" actId="255"/>
          <ac:spMkLst>
            <pc:docMk/>
            <pc:sldMk cId="1951765730" sldId="317"/>
            <ac:spMk id="2" creationId="{D5549F0F-2A43-6292-18D0-F98733679BDA}"/>
          </ac:spMkLst>
        </pc:spChg>
        <pc:spChg chg="mod">
          <ac:chgData name="Abhishek Sharma" userId="53fcfb28ca73c7bb" providerId="LiveId" clId="{49EA4204-B380-4DD2-942D-EDC331C1A4F5}" dt="2022-09-22T08:30:43.426" v="827" actId="255"/>
          <ac:spMkLst>
            <pc:docMk/>
            <pc:sldMk cId="1951765730" sldId="317"/>
            <ac:spMk id="3" creationId="{E94E1CB2-ABED-0686-0B7D-036CD2C6D364}"/>
          </ac:spMkLst>
        </pc:spChg>
      </pc:sldChg>
      <pc:sldChg chg="modSp new mod">
        <pc:chgData name="Abhishek Sharma" userId="53fcfb28ca73c7bb" providerId="LiveId" clId="{49EA4204-B380-4DD2-942D-EDC331C1A4F5}" dt="2022-09-22T08:31:54.985" v="840" actId="255"/>
        <pc:sldMkLst>
          <pc:docMk/>
          <pc:sldMk cId="3467513517" sldId="318"/>
        </pc:sldMkLst>
        <pc:spChg chg="mod">
          <ac:chgData name="Abhishek Sharma" userId="53fcfb28ca73c7bb" providerId="LiveId" clId="{49EA4204-B380-4DD2-942D-EDC331C1A4F5}" dt="2022-09-22T08:31:20.418" v="831" actId="122"/>
          <ac:spMkLst>
            <pc:docMk/>
            <pc:sldMk cId="3467513517" sldId="318"/>
            <ac:spMk id="2" creationId="{4BBA88E2-7D7F-875A-1FFD-01B051F6C5E0}"/>
          </ac:spMkLst>
        </pc:spChg>
        <pc:spChg chg="mod">
          <ac:chgData name="Abhishek Sharma" userId="53fcfb28ca73c7bb" providerId="LiveId" clId="{49EA4204-B380-4DD2-942D-EDC331C1A4F5}" dt="2022-09-22T08:31:54.985" v="840" actId="255"/>
          <ac:spMkLst>
            <pc:docMk/>
            <pc:sldMk cId="3467513517" sldId="318"/>
            <ac:spMk id="3" creationId="{94278B73-43D7-0B41-37BB-35513BABB2C4}"/>
          </ac:spMkLst>
        </pc:spChg>
      </pc:sldChg>
      <pc:sldChg chg="addSp delSp modSp new mod">
        <pc:chgData name="Abhishek Sharma" userId="53fcfb28ca73c7bb" providerId="LiveId" clId="{49EA4204-B380-4DD2-942D-EDC331C1A4F5}" dt="2022-09-22T08:32:53.147" v="850" actId="1076"/>
        <pc:sldMkLst>
          <pc:docMk/>
          <pc:sldMk cId="1534101665" sldId="319"/>
        </pc:sldMkLst>
        <pc:spChg chg="mod">
          <ac:chgData name="Abhishek Sharma" userId="53fcfb28ca73c7bb" providerId="LiveId" clId="{49EA4204-B380-4DD2-942D-EDC331C1A4F5}" dt="2022-09-22T08:32:30.108" v="844" actId="255"/>
          <ac:spMkLst>
            <pc:docMk/>
            <pc:sldMk cId="1534101665" sldId="319"/>
            <ac:spMk id="2" creationId="{0EF32219-8889-8809-FAC8-835388CA8782}"/>
          </ac:spMkLst>
        </pc:spChg>
        <pc:spChg chg="del">
          <ac:chgData name="Abhishek Sharma" userId="53fcfb28ca73c7bb" providerId="LiveId" clId="{49EA4204-B380-4DD2-942D-EDC331C1A4F5}" dt="2022-09-22T08:32:38.438" v="845"/>
          <ac:spMkLst>
            <pc:docMk/>
            <pc:sldMk cId="1534101665" sldId="319"/>
            <ac:spMk id="3" creationId="{B4629D3E-6DFC-B3AC-BC5D-096C07FBAD32}"/>
          </ac:spMkLst>
        </pc:spChg>
        <pc:picChg chg="add mod">
          <ac:chgData name="Abhishek Sharma" userId="53fcfb28ca73c7bb" providerId="LiveId" clId="{49EA4204-B380-4DD2-942D-EDC331C1A4F5}" dt="2022-09-22T08:32:53.147" v="850" actId="1076"/>
          <ac:picMkLst>
            <pc:docMk/>
            <pc:sldMk cId="1534101665" sldId="319"/>
            <ac:picMk id="4" creationId="{4168D94F-1640-D721-6901-0D8D0B1D00EC}"/>
          </ac:picMkLst>
        </pc:picChg>
      </pc:sldChg>
      <pc:sldChg chg="modSp new mod">
        <pc:chgData name="Abhishek Sharma" userId="53fcfb28ca73c7bb" providerId="LiveId" clId="{49EA4204-B380-4DD2-942D-EDC331C1A4F5}" dt="2022-09-22T08:34:11.534" v="866" actId="20577"/>
        <pc:sldMkLst>
          <pc:docMk/>
          <pc:sldMk cId="366972046" sldId="320"/>
        </pc:sldMkLst>
        <pc:spChg chg="mod">
          <ac:chgData name="Abhishek Sharma" userId="53fcfb28ca73c7bb" providerId="LiveId" clId="{49EA4204-B380-4DD2-942D-EDC331C1A4F5}" dt="2022-09-22T08:33:21.685" v="854" actId="255"/>
          <ac:spMkLst>
            <pc:docMk/>
            <pc:sldMk cId="366972046" sldId="320"/>
            <ac:spMk id="2" creationId="{D7D9527F-D368-5746-352E-F715AB5F71CA}"/>
          </ac:spMkLst>
        </pc:spChg>
        <pc:spChg chg="mod">
          <ac:chgData name="Abhishek Sharma" userId="53fcfb28ca73c7bb" providerId="LiveId" clId="{49EA4204-B380-4DD2-942D-EDC331C1A4F5}" dt="2022-09-22T08:34:11.534" v="866" actId="20577"/>
          <ac:spMkLst>
            <pc:docMk/>
            <pc:sldMk cId="366972046" sldId="320"/>
            <ac:spMk id="3" creationId="{D3FF2C6E-4E55-176C-B232-36E529F61641}"/>
          </ac:spMkLst>
        </pc:spChg>
      </pc:sldChg>
      <pc:sldChg chg="addSp delSp modSp new mod">
        <pc:chgData name="Abhishek Sharma" userId="53fcfb28ca73c7bb" providerId="LiveId" clId="{49EA4204-B380-4DD2-942D-EDC331C1A4F5}" dt="2022-09-22T08:35:26.470" v="876" actId="1076"/>
        <pc:sldMkLst>
          <pc:docMk/>
          <pc:sldMk cId="4114020945" sldId="321"/>
        </pc:sldMkLst>
        <pc:spChg chg="mod">
          <ac:chgData name="Abhishek Sharma" userId="53fcfb28ca73c7bb" providerId="LiveId" clId="{49EA4204-B380-4DD2-942D-EDC331C1A4F5}" dt="2022-09-22T08:35:04.232" v="870" actId="255"/>
          <ac:spMkLst>
            <pc:docMk/>
            <pc:sldMk cId="4114020945" sldId="321"/>
            <ac:spMk id="2" creationId="{32C76F5C-9697-6191-507C-6D3F0BE772C1}"/>
          </ac:spMkLst>
        </pc:spChg>
        <pc:spChg chg="del">
          <ac:chgData name="Abhishek Sharma" userId="53fcfb28ca73c7bb" providerId="LiveId" clId="{49EA4204-B380-4DD2-942D-EDC331C1A4F5}" dt="2022-09-22T08:35:12.910" v="871"/>
          <ac:spMkLst>
            <pc:docMk/>
            <pc:sldMk cId="4114020945" sldId="321"/>
            <ac:spMk id="3" creationId="{6F7CB3E4-9559-5946-36B1-CFC10B113614}"/>
          </ac:spMkLst>
        </pc:spChg>
        <pc:picChg chg="add mod">
          <ac:chgData name="Abhishek Sharma" userId="53fcfb28ca73c7bb" providerId="LiveId" clId="{49EA4204-B380-4DD2-942D-EDC331C1A4F5}" dt="2022-09-22T08:35:26.470" v="876" actId="1076"/>
          <ac:picMkLst>
            <pc:docMk/>
            <pc:sldMk cId="4114020945" sldId="321"/>
            <ac:picMk id="4" creationId="{4B199B91-2930-659C-B848-C65863E1E81D}"/>
          </ac:picMkLst>
        </pc:picChg>
      </pc:sldChg>
      <pc:sldChg chg="modSp new mod">
        <pc:chgData name="Abhishek Sharma" userId="53fcfb28ca73c7bb" providerId="LiveId" clId="{49EA4204-B380-4DD2-942D-EDC331C1A4F5}" dt="2022-09-22T08:37:04.770" v="900" actId="20577"/>
        <pc:sldMkLst>
          <pc:docMk/>
          <pc:sldMk cId="1494293422" sldId="322"/>
        </pc:sldMkLst>
        <pc:spChg chg="mod">
          <ac:chgData name="Abhishek Sharma" userId="53fcfb28ca73c7bb" providerId="LiveId" clId="{49EA4204-B380-4DD2-942D-EDC331C1A4F5}" dt="2022-09-22T08:35:50.968" v="880" actId="255"/>
          <ac:spMkLst>
            <pc:docMk/>
            <pc:sldMk cId="1494293422" sldId="322"/>
            <ac:spMk id="2" creationId="{B5E31E6C-2C40-6542-DCD8-3CDF3CFE5FFF}"/>
          </ac:spMkLst>
        </pc:spChg>
        <pc:spChg chg="mod">
          <ac:chgData name="Abhishek Sharma" userId="53fcfb28ca73c7bb" providerId="LiveId" clId="{49EA4204-B380-4DD2-942D-EDC331C1A4F5}" dt="2022-09-22T08:37:04.770" v="900" actId="20577"/>
          <ac:spMkLst>
            <pc:docMk/>
            <pc:sldMk cId="1494293422" sldId="322"/>
            <ac:spMk id="3" creationId="{DE86E2F4-1143-6C31-E64F-246B3C291646}"/>
          </ac:spMkLst>
        </pc:spChg>
      </pc:sldChg>
      <pc:sldChg chg="addSp delSp modSp new mod">
        <pc:chgData name="Abhishek Sharma" userId="53fcfb28ca73c7bb" providerId="LiveId" clId="{49EA4204-B380-4DD2-942D-EDC331C1A4F5}" dt="2022-09-22T08:39:03.687" v="906" actId="14100"/>
        <pc:sldMkLst>
          <pc:docMk/>
          <pc:sldMk cId="2853075592" sldId="323"/>
        </pc:sldMkLst>
        <pc:spChg chg="mod">
          <ac:chgData name="Abhishek Sharma" userId="53fcfb28ca73c7bb" providerId="LiveId" clId="{49EA4204-B380-4DD2-942D-EDC331C1A4F5}" dt="2022-09-22T08:38:50.754" v="904" actId="122"/>
          <ac:spMkLst>
            <pc:docMk/>
            <pc:sldMk cId="2853075592" sldId="323"/>
            <ac:spMk id="2" creationId="{2E47244B-8FBC-6EA5-4FFF-E4AEAB3CD88C}"/>
          </ac:spMkLst>
        </pc:spChg>
        <pc:spChg chg="del">
          <ac:chgData name="Abhishek Sharma" userId="53fcfb28ca73c7bb" providerId="LiveId" clId="{49EA4204-B380-4DD2-942D-EDC331C1A4F5}" dt="2022-09-22T08:39:00.328" v="905"/>
          <ac:spMkLst>
            <pc:docMk/>
            <pc:sldMk cId="2853075592" sldId="323"/>
            <ac:spMk id="3" creationId="{70EF891E-BA4F-9E4D-AA2E-275FD6B1FD56}"/>
          </ac:spMkLst>
        </pc:spChg>
        <pc:picChg chg="add mod">
          <ac:chgData name="Abhishek Sharma" userId="53fcfb28ca73c7bb" providerId="LiveId" clId="{49EA4204-B380-4DD2-942D-EDC331C1A4F5}" dt="2022-09-22T08:39:03.687" v="906" actId="14100"/>
          <ac:picMkLst>
            <pc:docMk/>
            <pc:sldMk cId="2853075592" sldId="323"/>
            <ac:picMk id="4" creationId="{49A4628E-3BE2-A5A1-E2CE-C61CA3F3EEED}"/>
          </ac:picMkLst>
        </pc:picChg>
      </pc:sldChg>
      <pc:sldChg chg="modSp new mod">
        <pc:chgData name="Abhishek Sharma" userId="53fcfb28ca73c7bb" providerId="LiveId" clId="{49EA4204-B380-4DD2-942D-EDC331C1A4F5}" dt="2022-09-22T08:40:20.662" v="930" actId="20577"/>
        <pc:sldMkLst>
          <pc:docMk/>
          <pc:sldMk cId="1192789418" sldId="324"/>
        </pc:sldMkLst>
        <pc:spChg chg="mod">
          <ac:chgData name="Abhishek Sharma" userId="53fcfb28ca73c7bb" providerId="LiveId" clId="{49EA4204-B380-4DD2-942D-EDC331C1A4F5}" dt="2022-09-22T08:39:28.383" v="910" actId="255"/>
          <ac:spMkLst>
            <pc:docMk/>
            <pc:sldMk cId="1192789418" sldId="324"/>
            <ac:spMk id="2" creationId="{96C47079-539A-0A92-4DD9-6918DF7DD9AC}"/>
          </ac:spMkLst>
        </pc:spChg>
        <pc:spChg chg="mod">
          <ac:chgData name="Abhishek Sharma" userId="53fcfb28ca73c7bb" providerId="LiveId" clId="{49EA4204-B380-4DD2-942D-EDC331C1A4F5}" dt="2022-09-22T08:40:20.662" v="930" actId="20577"/>
          <ac:spMkLst>
            <pc:docMk/>
            <pc:sldMk cId="1192789418" sldId="324"/>
            <ac:spMk id="3" creationId="{5CF0058A-4E73-6479-90D8-9D9111931D14}"/>
          </ac:spMkLst>
        </pc:spChg>
      </pc:sldChg>
      <pc:sldChg chg="modSp new mod">
        <pc:chgData name="Abhishek Sharma" userId="53fcfb28ca73c7bb" providerId="LiveId" clId="{49EA4204-B380-4DD2-942D-EDC331C1A4F5}" dt="2022-09-22T08:41:17.359" v="943" actId="255"/>
        <pc:sldMkLst>
          <pc:docMk/>
          <pc:sldMk cId="631661154" sldId="325"/>
        </pc:sldMkLst>
        <pc:spChg chg="mod">
          <ac:chgData name="Abhishek Sharma" userId="53fcfb28ca73c7bb" providerId="LiveId" clId="{49EA4204-B380-4DD2-942D-EDC331C1A4F5}" dt="2022-09-22T08:40:47.349" v="934" actId="122"/>
          <ac:spMkLst>
            <pc:docMk/>
            <pc:sldMk cId="631661154" sldId="325"/>
            <ac:spMk id="2" creationId="{0A06AA5D-C29B-F8E8-5C7A-0D118D40EBFE}"/>
          </ac:spMkLst>
        </pc:spChg>
        <pc:spChg chg="mod">
          <ac:chgData name="Abhishek Sharma" userId="53fcfb28ca73c7bb" providerId="LiveId" clId="{49EA4204-B380-4DD2-942D-EDC331C1A4F5}" dt="2022-09-22T08:41:17.359" v="943" actId="255"/>
          <ac:spMkLst>
            <pc:docMk/>
            <pc:sldMk cId="631661154" sldId="325"/>
            <ac:spMk id="3" creationId="{4222FF5F-CA9B-6BB6-F0EC-1FD5FB07D2CD}"/>
          </ac:spMkLst>
        </pc:spChg>
      </pc:sldChg>
      <pc:sldChg chg="addSp delSp modSp new mod">
        <pc:chgData name="Abhishek Sharma" userId="53fcfb28ca73c7bb" providerId="LiveId" clId="{49EA4204-B380-4DD2-942D-EDC331C1A4F5}" dt="2022-09-22T08:42:08.133" v="954" actId="1076"/>
        <pc:sldMkLst>
          <pc:docMk/>
          <pc:sldMk cId="2187166340" sldId="326"/>
        </pc:sldMkLst>
        <pc:spChg chg="mod">
          <ac:chgData name="Abhishek Sharma" userId="53fcfb28ca73c7bb" providerId="LiveId" clId="{49EA4204-B380-4DD2-942D-EDC331C1A4F5}" dt="2022-09-22T08:41:48.085" v="947" actId="122"/>
          <ac:spMkLst>
            <pc:docMk/>
            <pc:sldMk cId="2187166340" sldId="326"/>
            <ac:spMk id="2" creationId="{370938F8-5C08-8F1F-643F-44E85CA1E0BE}"/>
          </ac:spMkLst>
        </pc:spChg>
        <pc:spChg chg="del">
          <ac:chgData name="Abhishek Sharma" userId="53fcfb28ca73c7bb" providerId="LiveId" clId="{49EA4204-B380-4DD2-942D-EDC331C1A4F5}" dt="2022-09-22T08:41:55.735" v="948"/>
          <ac:spMkLst>
            <pc:docMk/>
            <pc:sldMk cId="2187166340" sldId="326"/>
            <ac:spMk id="3" creationId="{964F16B5-EAC1-D153-1581-D052E333EB26}"/>
          </ac:spMkLst>
        </pc:spChg>
        <pc:picChg chg="add mod">
          <ac:chgData name="Abhishek Sharma" userId="53fcfb28ca73c7bb" providerId="LiveId" clId="{49EA4204-B380-4DD2-942D-EDC331C1A4F5}" dt="2022-09-22T08:42:08.133" v="954" actId="1076"/>
          <ac:picMkLst>
            <pc:docMk/>
            <pc:sldMk cId="2187166340" sldId="326"/>
            <ac:picMk id="4" creationId="{AE73ACE1-42FD-79EA-DF73-2BE871CDB485}"/>
          </ac:picMkLst>
        </pc:picChg>
      </pc:sldChg>
      <pc:sldChg chg="modSp new mod">
        <pc:chgData name="Abhishek Sharma" userId="53fcfb28ca73c7bb" providerId="LiveId" clId="{49EA4204-B380-4DD2-942D-EDC331C1A4F5}" dt="2022-09-22T08:48:13.120" v="1027" actId="20577"/>
        <pc:sldMkLst>
          <pc:docMk/>
          <pc:sldMk cId="3665243204" sldId="327"/>
        </pc:sldMkLst>
        <pc:spChg chg="mod">
          <ac:chgData name="Abhishek Sharma" userId="53fcfb28ca73c7bb" providerId="LiveId" clId="{49EA4204-B380-4DD2-942D-EDC331C1A4F5}" dt="2022-09-22T08:42:37.322" v="958" actId="255"/>
          <ac:spMkLst>
            <pc:docMk/>
            <pc:sldMk cId="3665243204" sldId="327"/>
            <ac:spMk id="2" creationId="{379CA5E6-BE94-03B0-0886-B2D002176EC8}"/>
          </ac:spMkLst>
        </pc:spChg>
        <pc:spChg chg="mod">
          <ac:chgData name="Abhishek Sharma" userId="53fcfb28ca73c7bb" providerId="LiveId" clId="{49EA4204-B380-4DD2-942D-EDC331C1A4F5}" dt="2022-09-22T08:48:13.120" v="1027" actId="20577"/>
          <ac:spMkLst>
            <pc:docMk/>
            <pc:sldMk cId="3665243204" sldId="327"/>
            <ac:spMk id="3" creationId="{3D7D3383-CC3D-1843-2DD3-41FA3F066AE1}"/>
          </ac:spMkLst>
        </pc:spChg>
      </pc:sldChg>
      <pc:sldChg chg="addSp delSp modSp new mod">
        <pc:chgData name="Abhishek Sharma" userId="53fcfb28ca73c7bb" providerId="LiveId" clId="{49EA4204-B380-4DD2-942D-EDC331C1A4F5}" dt="2022-09-22T08:44:58.482" v="983"/>
        <pc:sldMkLst>
          <pc:docMk/>
          <pc:sldMk cId="2903089825" sldId="328"/>
        </pc:sldMkLst>
        <pc:spChg chg="mod">
          <ac:chgData name="Abhishek Sharma" userId="53fcfb28ca73c7bb" providerId="LiveId" clId="{49EA4204-B380-4DD2-942D-EDC331C1A4F5}" dt="2022-09-22T08:44:50.437" v="982" actId="122"/>
          <ac:spMkLst>
            <pc:docMk/>
            <pc:sldMk cId="2903089825" sldId="328"/>
            <ac:spMk id="2" creationId="{6EF8025A-052E-A919-DCE7-AE9619A411FD}"/>
          </ac:spMkLst>
        </pc:spChg>
        <pc:spChg chg="del">
          <ac:chgData name="Abhishek Sharma" userId="53fcfb28ca73c7bb" providerId="LiveId" clId="{49EA4204-B380-4DD2-942D-EDC331C1A4F5}" dt="2022-09-22T08:44:58.482" v="983"/>
          <ac:spMkLst>
            <pc:docMk/>
            <pc:sldMk cId="2903089825" sldId="328"/>
            <ac:spMk id="3" creationId="{643989F8-6CD1-7E89-0F9F-BCD66275082C}"/>
          </ac:spMkLst>
        </pc:spChg>
        <pc:picChg chg="add mod">
          <ac:chgData name="Abhishek Sharma" userId="53fcfb28ca73c7bb" providerId="LiveId" clId="{49EA4204-B380-4DD2-942D-EDC331C1A4F5}" dt="2022-09-22T08:44:58.482" v="983"/>
          <ac:picMkLst>
            <pc:docMk/>
            <pc:sldMk cId="2903089825" sldId="328"/>
            <ac:picMk id="4" creationId="{9537D24A-60A8-B8D9-BB46-0827EE96F6AB}"/>
          </ac:picMkLst>
        </pc:picChg>
      </pc:sldChg>
      <pc:sldChg chg="modSp new mod">
        <pc:chgData name="Abhishek Sharma" userId="53fcfb28ca73c7bb" providerId="LiveId" clId="{49EA4204-B380-4DD2-942D-EDC331C1A4F5}" dt="2022-09-22T08:48:29.114" v="1032" actId="20577"/>
        <pc:sldMkLst>
          <pc:docMk/>
          <pc:sldMk cId="593095998" sldId="329"/>
        </pc:sldMkLst>
        <pc:spChg chg="mod">
          <ac:chgData name="Abhishek Sharma" userId="53fcfb28ca73c7bb" providerId="LiveId" clId="{49EA4204-B380-4DD2-942D-EDC331C1A4F5}" dt="2022-09-22T08:45:27.075" v="987" actId="255"/>
          <ac:spMkLst>
            <pc:docMk/>
            <pc:sldMk cId="593095998" sldId="329"/>
            <ac:spMk id="2" creationId="{9D12145A-9838-2242-06F1-488AB34A3748}"/>
          </ac:spMkLst>
        </pc:spChg>
        <pc:spChg chg="mod">
          <ac:chgData name="Abhishek Sharma" userId="53fcfb28ca73c7bb" providerId="LiveId" clId="{49EA4204-B380-4DD2-942D-EDC331C1A4F5}" dt="2022-09-22T08:48:29.114" v="1032" actId="20577"/>
          <ac:spMkLst>
            <pc:docMk/>
            <pc:sldMk cId="593095998" sldId="329"/>
            <ac:spMk id="3" creationId="{A74049A4-AD9F-F60E-035B-31193BD572DB}"/>
          </ac:spMkLst>
        </pc:spChg>
      </pc:sldChg>
      <pc:sldChg chg="modSp new mod">
        <pc:chgData name="Abhishek Sharma" userId="53fcfb28ca73c7bb" providerId="LiveId" clId="{49EA4204-B380-4DD2-942D-EDC331C1A4F5}" dt="2022-09-22T08:49:55.116" v="1069" actId="20577"/>
        <pc:sldMkLst>
          <pc:docMk/>
          <pc:sldMk cId="3063529793" sldId="330"/>
        </pc:sldMkLst>
        <pc:spChg chg="mod">
          <ac:chgData name="Abhishek Sharma" userId="53fcfb28ca73c7bb" providerId="LiveId" clId="{49EA4204-B380-4DD2-942D-EDC331C1A4F5}" dt="2022-09-22T08:46:38.372" v="1004" actId="255"/>
          <ac:spMkLst>
            <pc:docMk/>
            <pc:sldMk cId="3063529793" sldId="330"/>
            <ac:spMk id="2" creationId="{20FE5103-3D5F-831E-09DC-2B4170C53724}"/>
          </ac:spMkLst>
        </pc:spChg>
        <pc:spChg chg="mod">
          <ac:chgData name="Abhishek Sharma" userId="53fcfb28ca73c7bb" providerId="LiveId" clId="{49EA4204-B380-4DD2-942D-EDC331C1A4F5}" dt="2022-09-22T08:49:55.116" v="1069" actId="20577"/>
          <ac:spMkLst>
            <pc:docMk/>
            <pc:sldMk cId="3063529793" sldId="330"/>
            <ac:spMk id="3" creationId="{F0851AF1-9C00-93AD-549F-3AD550943E41}"/>
          </ac:spMkLst>
        </pc:spChg>
      </pc:sldChg>
      <pc:sldChg chg="modSp new mod">
        <pc:chgData name="Abhishek Sharma" userId="53fcfb28ca73c7bb" providerId="LiveId" clId="{49EA4204-B380-4DD2-942D-EDC331C1A4F5}" dt="2022-09-22T08:50:44.374" v="1076" actId="113"/>
        <pc:sldMkLst>
          <pc:docMk/>
          <pc:sldMk cId="112188870" sldId="331"/>
        </pc:sldMkLst>
        <pc:spChg chg="mod">
          <ac:chgData name="Abhishek Sharma" userId="53fcfb28ca73c7bb" providerId="LiveId" clId="{49EA4204-B380-4DD2-942D-EDC331C1A4F5}" dt="2022-09-22T08:50:44.374" v="1076" actId="113"/>
          <ac:spMkLst>
            <pc:docMk/>
            <pc:sldMk cId="112188870" sldId="331"/>
            <ac:spMk id="3" creationId="{A828ECF6-3668-4AB1-86D9-4077B247C317}"/>
          </ac:spMkLst>
        </pc:spChg>
      </pc:sldChg>
      <pc:sldChg chg="addSp delSp modSp new mod">
        <pc:chgData name="Abhishek Sharma" userId="53fcfb28ca73c7bb" providerId="LiveId" clId="{49EA4204-B380-4DD2-942D-EDC331C1A4F5}" dt="2022-09-22T08:51:28.931" v="1081"/>
        <pc:sldMkLst>
          <pc:docMk/>
          <pc:sldMk cId="290673526" sldId="332"/>
        </pc:sldMkLst>
        <pc:spChg chg="mod">
          <ac:chgData name="Abhishek Sharma" userId="53fcfb28ca73c7bb" providerId="LiveId" clId="{49EA4204-B380-4DD2-942D-EDC331C1A4F5}" dt="2022-09-22T08:51:16.896" v="1080" actId="255"/>
          <ac:spMkLst>
            <pc:docMk/>
            <pc:sldMk cId="290673526" sldId="332"/>
            <ac:spMk id="2" creationId="{BE532496-882E-E0DF-177C-6CE07F11BDE6}"/>
          </ac:spMkLst>
        </pc:spChg>
        <pc:spChg chg="del">
          <ac:chgData name="Abhishek Sharma" userId="53fcfb28ca73c7bb" providerId="LiveId" clId="{49EA4204-B380-4DD2-942D-EDC331C1A4F5}" dt="2022-09-22T08:51:28.931" v="1081"/>
          <ac:spMkLst>
            <pc:docMk/>
            <pc:sldMk cId="290673526" sldId="332"/>
            <ac:spMk id="3" creationId="{18EF3AA0-F3DF-5825-DD5B-27AECC0CA621}"/>
          </ac:spMkLst>
        </pc:spChg>
        <pc:picChg chg="add mod">
          <ac:chgData name="Abhishek Sharma" userId="53fcfb28ca73c7bb" providerId="LiveId" clId="{49EA4204-B380-4DD2-942D-EDC331C1A4F5}" dt="2022-09-22T08:51:28.931" v="1081"/>
          <ac:picMkLst>
            <pc:docMk/>
            <pc:sldMk cId="290673526" sldId="332"/>
            <ac:picMk id="4" creationId="{C578B37E-08DC-09A9-BEF5-75BDB9AEC795}"/>
          </ac:picMkLst>
        </pc:picChg>
      </pc:sldChg>
      <pc:sldChg chg="modSp new mod">
        <pc:chgData name="Abhishek Sharma" userId="53fcfb28ca73c7bb" providerId="LiveId" clId="{49EA4204-B380-4DD2-942D-EDC331C1A4F5}" dt="2022-09-22T08:53:22.656" v="1107" actId="123"/>
        <pc:sldMkLst>
          <pc:docMk/>
          <pc:sldMk cId="2319368583" sldId="333"/>
        </pc:sldMkLst>
        <pc:spChg chg="mod">
          <ac:chgData name="Abhishek Sharma" userId="53fcfb28ca73c7bb" providerId="LiveId" clId="{49EA4204-B380-4DD2-942D-EDC331C1A4F5}" dt="2022-09-22T08:51:52.776" v="1085" actId="255"/>
          <ac:spMkLst>
            <pc:docMk/>
            <pc:sldMk cId="2319368583" sldId="333"/>
            <ac:spMk id="2" creationId="{5B4422AB-AD92-0E70-CD0B-8B91EB35B957}"/>
          </ac:spMkLst>
        </pc:spChg>
        <pc:spChg chg="mod">
          <ac:chgData name="Abhishek Sharma" userId="53fcfb28ca73c7bb" providerId="LiveId" clId="{49EA4204-B380-4DD2-942D-EDC331C1A4F5}" dt="2022-09-22T08:53:22.656" v="1107" actId="123"/>
          <ac:spMkLst>
            <pc:docMk/>
            <pc:sldMk cId="2319368583" sldId="333"/>
            <ac:spMk id="3" creationId="{44BDBADC-B56D-E0FD-A93D-58C94363691F}"/>
          </ac:spMkLst>
        </pc:spChg>
      </pc:sldChg>
      <pc:sldChg chg="addSp delSp modSp new mod">
        <pc:chgData name="Abhishek Sharma" userId="53fcfb28ca73c7bb" providerId="LiveId" clId="{49EA4204-B380-4DD2-942D-EDC331C1A4F5}" dt="2022-09-22T08:54:04.733" v="1115" actId="14100"/>
        <pc:sldMkLst>
          <pc:docMk/>
          <pc:sldMk cId="3270361256" sldId="334"/>
        </pc:sldMkLst>
        <pc:spChg chg="mod">
          <ac:chgData name="Abhishek Sharma" userId="53fcfb28ca73c7bb" providerId="LiveId" clId="{49EA4204-B380-4DD2-942D-EDC331C1A4F5}" dt="2022-09-22T08:53:48.637" v="1111" actId="255"/>
          <ac:spMkLst>
            <pc:docMk/>
            <pc:sldMk cId="3270361256" sldId="334"/>
            <ac:spMk id="2" creationId="{E6E75C0D-9E6E-37CF-DCBB-C1FA25EB5403}"/>
          </ac:spMkLst>
        </pc:spChg>
        <pc:spChg chg="del">
          <ac:chgData name="Abhishek Sharma" userId="53fcfb28ca73c7bb" providerId="LiveId" clId="{49EA4204-B380-4DD2-942D-EDC331C1A4F5}" dt="2022-09-22T08:53:56.816" v="1112"/>
          <ac:spMkLst>
            <pc:docMk/>
            <pc:sldMk cId="3270361256" sldId="334"/>
            <ac:spMk id="3" creationId="{E30A897F-0E30-B246-9046-FB5EB6379FB9}"/>
          </ac:spMkLst>
        </pc:spChg>
        <pc:picChg chg="add mod">
          <ac:chgData name="Abhishek Sharma" userId="53fcfb28ca73c7bb" providerId="LiveId" clId="{49EA4204-B380-4DD2-942D-EDC331C1A4F5}" dt="2022-09-22T08:54:04.733" v="1115" actId="14100"/>
          <ac:picMkLst>
            <pc:docMk/>
            <pc:sldMk cId="3270361256" sldId="334"/>
            <ac:picMk id="4" creationId="{6C9203E8-F3A0-79CC-7FD1-C4681CF09A8C}"/>
          </ac:picMkLst>
        </pc:picChg>
      </pc:sldChg>
      <pc:sldChg chg="modSp new mod">
        <pc:chgData name="Abhishek Sharma" userId="53fcfb28ca73c7bb" providerId="LiveId" clId="{49EA4204-B380-4DD2-942D-EDC331C1A4F5}" dt="2022-09-22T08:55:37.375" v="1131" actId="20577"/>
        <pc:sldMkLst>
          <pc:docMk/>
          <pc:sldMk cId="1400861570" sldId="335"/>
        </pc:sldMkLst>
        <pc:spChg chg="mod">
          <ac:chgData name="Abhishek Sharma" userId="53fcfb28ca73c7bb" providerId="LiveId" clId="{49EA4204-B380-4DD2-942D-EDC331C1A4F5}" dt="2022-09-22T08:54:40.081" v="1119" actId="255"/>
          <ac:spMkLst>
            <pc:docMk/>
            <pc:sldMk cId="1400861570" sldId="335"/>
            <ac:spMk id="2" creationId="{C8210133-B014-10ED-8EE0-61245FFF78BD}"/>
          </ac:spMkLst>
        </pc:spChg>
        <pc:spChg chg="mod">
          <ac:chgData name="Abhishek Sharma" userId="53fcfb28ca73c7bb" providerId="LiveId" clId="{49EA4204-B380-4DD2-942D-EDC331C1A4F5}" dt="2022-09-22T08:55:37.375" v="1131" actId="20577"/>
          <ac:spMkLst>
            <pc:docMk/>
            <pc:sldMk cId="1400861570" sldId="335"/>
            <ac:spMk id="3" creationId="{C1CDD894-9B73-1590-9C16-ADDDAAC51016}"/>
          </ac:spMkLst>
        </pc:spChg>
      </pc:sldChg>
      <pc:sldChg chg="addSp delSp modSp new mod">
        <pc:chgData name="Abhishek Sharma" userId="53fcfb28ca73c7bb" providerId="LiveId" clId="{49EA4204-B380-4DD2-942D-EDC331C1A4F5}" dt="2022-09-22T08:56:16.157" v="1139" actId="14100"/>
        <pc:sldMkLst>
          <pc:docMk/>
          <pc:sldMk cId="715038018" sldId="336"/>
        </pc:sldMkLst>
        <pc:spChg chg="mod">
          <ac:chgData name="Abhishek Sharma" userId="53fcfb28ca73c7bb" providerId="LiveId" clId="{49EA4204-B380-4DD2-942D-EDC331C1A4F5}" dt="2022-09-22T08:55:59.228" v="1135" actId="255"/>
          <ac:spMkLst>
            <pc:docMk/>
            <pc:sldMk cId="715038018" sldId="336"/>
            <ac:spMk id="2" creationId="{FB02A8C6-0790-B89D-53D8-B5CBD4FB5DBB}"/>
          </ac:spMkLst>
        </pc:spChg>
        <pc:spChg chg="del">
          <ac:chgData name="Abhishek Sharma" userId="53fcfb28ca73c7bb" providerId="LiveId" clId="{49EA4204-B380-4DD2-942D-EDC331C1A4F5}" dt="2022-09-22T08:56:08.329" v="1136"/>
          <ac:spMkLst>
            <pc:docMk/>
            <pc:sldMk cId="715038018" sldId="336"/>
            <ac:spMk id="3" creationId="{E719F9FA-F1AE-2A2B-3136-B7781437A267}"/>
          </ac:spMkLst>
        </pc:spChg>
        <pc:picChg chg="add mod">
          <ac:chgData name="Abhishek Sharma" userId="53fcfb28ca73c7bb" providerId="LiveId" clId="{49EA4204-B380-4DD2-942D-EDC331C1A4F5}" dt="2022-09-22T08:56:16.157" v="1139" actId="14100"/>
          <ac:picMkLst>
            <pc:docMk/>
            <pc:sldMk cId="715038018" sldId="336"/>
            <ac:picMk id="4" creationId="{6F515DE6-61FF-0880-AC0E-2E4C50CF885C}"/>
          </ac:picMkLst>
        </pc:picChg>
      </pc:sldChg>
      <pc:sldChg chg="modSp new mod">
        <pc:chgData name="Abhishek Sharma" userId="53fcfb28ca73c7bb" providerId="LiveId" clId="{49EA4204-B380-4DD2-942D-EDC331C1A4F5}" dt="2022-09-22T08:59:06.083" v="1171" actId="20577"/>
        <pc:sldMkLst>
          <pc:docMk/>
          <pc:sldMk cId="1818692095" sldId="337"/>
        </pc:sldMkLst>
        <pc:spChg chg="mod">
          <ac:chgData name="Abhishek Sharma" userId="53fcfb28ca73c7bb" providerId="LiveId" clId="{49EA4204-B380-4DD2-942D-EDC331C1A4F5}" dt="2022-09-22T08:57:21.709" v="1152" actId="14100"/>
          <ac:spMkLst>
            <pc:docMk/>
            <pc:sldMk cId="1818692095" sldId="337"/>
            <ac:spMk id="2" creationId="{A3632B05-2680-4F66-72F7-A344F1DC1F62}"/>
          </ac:spMkLst>
        </pc:spChg>
        <pc:spChg chg="mod">
          <ac:chgData name="Abhishek Sharma" userId="53fcfb28ca73c7bb" providerId="LiveId" clId="{49EA4204-B380-4DD2-942D-EDC331C1A4F5}" dt="2022-09-22T08:59:06.083" v="1171" actId="20577"/>
          <ac:spMkLst>
            <pc:docMk/>
            <pc:sldMk cId="1818692095" sldId="337"/>
            <ac:spMk id="3" creationId="{E425B8FA-6A3B-1F2B-2B6D-28AD2726F048}"/>
          </ac:spMkLst>
        </pc:spChg>
      </pc:sldChg>
      <pc:sldChg chg="addSp delSp modSp new mod">
        <pc:chgData name="Abhishek Sharma" userId="53fcfb28ca73c7bb" providerId="LiveId" clId="{49EA4204-B380-4DD2-942D-EDC331C1A4F5}" dt="2022-09-22T09:01:28.555" v="1178" actId="255"/>
        <pc:sldMkLst>
          <pc:docMk/>
          <pc:sldMk cId="3565279041" sldId="338"/>
        </pc:sldMkLst>
        <pc:spChg chg="add del mod">
          <ac:chgData name="Abhishek Sharma" userId="53fcfb28ca73c7bb" providerId="LiveId" clId="{49EA4204-B380-4DD2-942D-EDC331C1A4F5}" dt="2022-09-22T09:01:28.555" v="1178" actId="255"/>
          <ac:spMkLst>
            <pc:docMk/>
            <pc:sldMk cId="3565279041" sldId="338"/>
            <ac:spMk id="3" creationId="{9BD2C870-090D-78FE-9A43-31CC8B1C464D}"/>
          </ac:spMkLst>
        </pc:spChg>
        <pc:graphicFrameChg chg="add del mod">
          <ac:chgData name="Abhishek Sharma" userId="53fcfb28ca73c7bb" providerId="LiveId" clId="{49EA4204-B380-4DD2-942D-EDC331C1A4F5}" dt="2022-09-22T09:00:56.974" v="1176"/>
          <ac:graphicFrameMkLst>
            <pc:docMk/>
            <pc:sldMk cId="3565279041" sldId="338"/>
            <ac:graphicFrameMk id="4" creationId="{E903EE89-97A9-22AC-6862-3DEB64E42A91}"/>
          </ac:graphicFrameMkLst>
        </pc:graphicFrameChg>
      </pc:sldChg>
      <pc:sldChg chg="modSp new mod">
        <pc:chgData name="Abhishek Sharma" userId="53fcfb28ca73c7bb" providerId="LiveId" clId="{49EA4204-B380-4DD2-942D-EDC331C1A4F5}" dt="2022-09-22T09:03:51.492" v="1193" actId="255"/>
        <pc:sldMkLst>
          <pc:docMk/>
          <pc:sldMk cId="3288134558" sldId="339"/>
        </pc:sldMkLst>
        <pc:spChg chg="mod">
          <ac:chgData name="Abhishek Sharma" userId="53fcfb28ca73c7bb" providerId="LiveId" clId="{49EA4204-B380-4DD2-942D-EDC331C1A4F5}" dt="2022-09-22T09:02:51.661" v="1182" actId="255"/>
          <ac:spMkLst>
            <pc:docMk/>
            <pc:sldMk cId="3288134558" sldId="339"/>
            <ac:spMk id="2" creationId="{68761686-8F94-D993-B181-393B04EFA8F8}"/>
          </ac:spMkLst>
        </pc:spChg>
        <pc:spChg chg="mod">
          <ac:chgData name="Abhishek Sharma" userId="53fcfb28ca73c7bb" providerId="LiveId" clId="{49EA4204-B380-4DD2-942D-EDC331C1A4F5}" dt="2022-09-22T09:03:51.492" v="1193" actId="255"/>
          <ac:spMkLst>
            <pc:docMk/>
            <pc:sldMk cId="3288134558" sldId="339"/>
            <ac:spMk id="3" creationId="{2723220C-DD1E-F2D7-B035-9512B34FB9D2}"/>
          </ac:spMkLst>
        </pc:spChg>
      </pc:sldChg>
      <pc:sldChg chg="modSp new mod">
        <pc:chgData name="Abhishek Sharma" userId="53fcfb28ca73c7bb" providerId="LiveId" clId="{49EA4204-B380-4DD2-942D-EDC331C1A4F5}" dt="2022-09-22T09:04:48.596" v="1202" actId="20577"/>
        <pc:sldMkLst>
          <pc:docMk/>
          <pc:sldMk cId="2276755927" sldId="340"/>
        </pc:sldMkLst>
        <pc:spChg chg="mod">
          <ac:chgData name="Abhishek Sharma" userId="53fcfb28ca73c7bb" providerId="LiveId" clId="{49EA4204-B380-4DD2-942D-EDC331C1A4F5}" dt="2022-09-22T09:04:27.401" v="1197" actId="122"/>
          <ac:spMkLst>
            <pc:docMk/>
            <pc:sldMk cId="2276755927" sldId="340"/>
            <ac:spMk id="2" creationId="{2411ABAA-05FA-8048-0AC3-38D4A64ED058}"/>
          </ac:spMkLst>
        </pc:spChg>
        <pc:spChg chg="mod">
          <ac:chgData name="Abhishek Sharma" userId="53fcfb28ca73c7bb" providerId="LiveId" clId="{49EA4204-B380-4DD2-942D-EDC331C1A4F5}" dt="2022-09-22T09:04:48.596" v="1202" actId="20577"/>
          <ac:spMkLst>
            <pc:docMk/>
            <pc:sldMk cId="2276755927" sldId="340"/>
            <ac:spMk id="3" creationId="{1D24E4EE-F269-3F6B-36A9-0D6E5C0402DF}"/>
          </ac:spMkLst>
        </pc:spChg>
      </pc:sldChg>
      <pc:sldChg chg="addSp delSp modSp new mod">
        <pc:chgData name="Abhishek Sharma" userId="53fcfb28ca73c7bb" providerId="LiveId" clId="{49EA4204-B380-4DD2-942D-EDC331C1A4F5}" dt="2022-09-22T09:05:54.808" v="1211" actId="14100"/>
        <pc:sldMkLst>
          <pc:docMk/>
          <pc:sldMk cId="1373764097" sldId="341"/>
        </pc:sldMkLst>
        <pc:spChg chg="mod">
          <ac:chgData name="Abhishek Sharma" userId="53fcfb28ca73c7bb" providerId="LiveId" clId="{49EA4204-B380-4DD2-942D-EDC331C1A4F5}" dt="2022-09-22T09:05:37.294" v="1206" actId="255"/>
          <ac:spMkLst>
            <pc:docMk/>
            <pc:sldMk cId="1373764097" sldId="341"/>
            <ac:spMk id="2" creationId="{1672EB71-62AE-A1AD-B85A-58435F706D89}"/>
          </ac:spMkLst>
        </pc:spChg>
        <pc:spChg chg="del">
          <ac:chgData name="Abhishek Sharma" userId="53fcfb28ca73c7bb" providerId="LiveId" clId="{49EA4204-B380-4DD2-942D-EDC331C1A4F5}" dt="2022-09-22T09:05:45.641" v="1207"/>
          <ac:spMkLst>
            <pc:docMk/>
            <pc:sldMk cId="1373764097" sldId="341"/>
            <ac:spMk id="3" creationId="{EF94EC5F-EDB4-BCD8-7DAB-18790DB3C008}"/>
          </ac:spMkLst>
        </pc:spChg>
        <pc:picChg chg="add mod">
          <ac:chgData name="Abhishek Sharma" userId="53fcfb28ca73c7bb" providerId="LiveId" clId="{49EA4204-B380-4DD2-942D-EDC331C1A4F5}" dt="2022-09-22T09:05:54.808" v="1211" actId="14100"/>
          <ac:picMkLst>
            <pc:docMk/>
            <pc:sldMk cId="1373764097" sldId="341"/>
            <ac:picMk id="4" creationId="{C563955F-595B-9195-8382-B52479E22935}"/>
          </ac:picMkLst>
        </pc:picChg>
      </pc:sldChg>
      <pc:sldChg chg="modSp new mod">
        <pc:chgData name="Abhishek Sharma" userId="53fcfb28ca73c7bb" providerId="LiveId" clId="{49EA4204-B380-4DD2-942D-EDC331C1A4F5}" dt="2022-09-22T09:07:06.419" v="1217" actId="255"/>
        <pc:sldMkLst>
          <pc:docMk/>
          <pc:sldMk cId="56943055" sldId="342"/>
        </pc:sldMkLst>
        <pc:spChg chg="mod">
          <ac:chgData name="Abhishek Sharma" userId="53fcfb28ca73c7bb" providerId="LiveId" clId="{49EA4204-B380-4DD2-942D-EDC331C1A4F5}" dt="2022-09-22T09:06:21.346" v="1215" actId="255"/>
          <ac:spMkLst>
            <pc:docMk/>
            <pc:sldMk cId="56943055" sldId="342"/>
            <ac:spMk id="2" creationId="{6ABB0BE9-8154-8769-D457-4E1478FB9200}"/>
          </ac:spMkLst>
        </pc:spChg>
        <pc:spChg chg="mod">
          <ac:chgData name="Abhishek Sharma" userId="53fcfb28ca73c7bb" providerId="LiveId" clId="{49EA4204-B380-4DD2-942D-EDC331C1A4F5}" dt="2022-09-22T09:07:06.419" v="1217" actId="255"/>
          <ac:spMkLst>
            <pc:docMk/>
            <pc:sldMk cId="56943055" sldId="342"/>
            <ac:spMk id="3" creationId="{8DF6FDF7-A403-BCA4-9DAB-5F8A0AD9D7E0}"/>
          </ac:spMkLst>
        </pc:spChg>
      </pc:sldChg>
      <pc:sldChg chg="addSp delSp modSp new mod">
        <pc:chgData name="Abhishek Sharma" userId="53fcfb28ca73c7bb" providerId="LiveId" clId="{49EA4204-B380-4DD2-942D-EDC331C1A4F5}" dt="2022-09-22T09:07:48.528" v="1227" actId="14100"/>
        <pc:sldMkLst>
          <pc:docMk/>
          <pc:sldMk cId="3868279732" sldId="343"/>
        </pc:sldMkLst>
        <pc:spChg chg="mod">
          <ac:chgData name="Abhishek Sharma" userId="53fcfb28ca73c7bb" providerId="LiveId" clId="{49EA4204-B380-4DD2-942D-EDC331C1A4F5}" dt="2022-09-22T09:07:30.328" v="1221" actId="255"/>
          <ac:spMkLst>
            <pc:docMk/>
            <pc:sldMk cId="3868279732" sldId="343"/>
            <ac:spMk id="2" creationId="{62887DF2-A733-A974-00BC-7ABB5F4A9488}"/>
          </ac:spMkLst>
        </pc:spChg>
        <pc:spChg chg="del">
          <ac:chgData name="Abhishek Sharma" userId="53fcfb28ca73c7bb" providerId="LiveId" clId="{49EA4204-B380-4DD2-942D-EDC331C1A4F5}" dt="2022-09-22T09:07:39.723" v="1222"/>
          <ac:spMkLst>
            <pc:docMk/>
            <pc:sldMk cId="3868279732" sldId="343"/>
            <ac:spMk id="3" creationId="{3CFD4BB8-170E-A3C3-3575-DD2598CFC209}"/>
          </ac:spMkLst>
        </pc:spChg>
        <pc:picChg chg="add mod">
          <ac:chgData name="Abhishek Sharma" userId="53fcfb28ca73c7bb" providerId="LiveId" clId="{49EA4204-B380-4DD2-942D-EDC331C1A4F5}" dt="2022-09-22T09:07:48.528" v="1227" actId="14100"/>
          <ac:picMkLst>
            <pc:docMk/>
            <pc:sldMk cId="3868279732" sldId="343"/>
            <ac:picMk id="4" creationId="{0D5E8536-FF84-B1CA-00D9-F02995A59793}"/>
          </ac:picMkLst>
        </pc:picChg>
      </pc:sldChg>
      <pc:sldChg chg="addSp delSp modSp new mod">
        <pc:chgData name="Abhishek Sharma" userId="53fcfb28ca73c7bb" providerId="LiveId" clId="{49EA4204-B380-4DD2-942D-EDC331C1A4F5}" dt="2022-09-22T09:08:48.741" v="1236" actId="14100"/>
        <pc:sldMkLst>
          <pc:docMk/>
          <pc:sldMk cId="3024213521" sldId="344"/>
        </pc:sldMkLst>
        <pc:spChg chg="mod">
          <ac:chgData name="Abhishek Sharma" userId="53fcfb28ca73c7bb" providerId="LiveId" clId="{49EA4204-B380-4DD2-942D-EDC331C1A4F5}" dt="2022-09-22T09:08:32.112" v="1231" actId="255"/>
          <ac:spMkLst>
            <pc:docMk/>
            <pc:sldMk cId="3024213521" sldId="344"/>
            <ac:spMk id="2" creationId="{EC0605D8-CA0D-0950-74DE-44E7EBC56562}"/>
          </ac:spMkLst>
        </pc:spChg>
        <pc:spChg chg="del">
          <ac:chgData name="Abhishek Sharma" userId="53fcfb28ca73c7bb" providerId="LiveId" clId="{49EA4204-B380-4DD2-942D-EDC331C1A4F5}" dt="2022-09-22T09:08:40.400" v="1232"/>
          <ac:spMkLst>
            <pc:docMk/>
            <pc:sldMk cId="3024213521" sldId="344"/>
            <ac:spMk id="3" creationId="{12A2E5E9-C0D5-B0CD-01AA-8CD10CFB3D0D}"/>
          </ac:spMkLst>
        </pc:spChg>
        <pc:picChg chg="add mod">
          <ac:chgData name="Abhishek Sharma" userId="53fcfb28ca73c7bb" providerId="LiveId" clId="{49EA4204-B380-4DD2-942D-EDC331C1A4F5}" dt="2022-09-22T09:08:48.741" v="1236" actId="14100"/>
          <ac:picMkLst>
            <pc:docMk/>
            <pc:sldMk cId="3024213521" sldId="344"/>
            <ac:picMk id="4" creationId="{19B00DAD-EE2A-F371-21C7-68A11F808025}"/>
          </ac:picMkLst>
        </pc:picChg>
      </pc:sldChg>
      <pc:sldChg chg="modSp new mod">
        <pc:chgData name="Abhishek Sharma" userId="53fcfb28ca73c7bb" providerId="LiveId" clId="{49EA4204-B380-4DD2-942D-EDC331C1A4F5}" dt="2022-09-22T09:11:15.650" v="1245" actId="207"/>
        <pc:sldMkLst>
          <pc:docMk/>
          <pc:sldMk cId="696851977" sldId="345"/>
        </pc:sldMkLst>
        <pc:spChg chg="mod">
          <ac:chgData name="Abhishek Sharma" userId="53fcfb28ca73c7bb" providerId="LiveId" clId="{49EA4204-B380-4DD2-942D-EDC331C1A4F5}" dt="2022-09-22T09:09:55.051" v="1240" actId="255"/>
          <ac:spMkLst>
            <pc:docMk/>
            <pc:sldMk cId="696851977" sldId="345"/>
            <ac:spMk id="2" creationId="{AC418F14-3248-2F42-B88C-C60C1E4483E9}"/>
          </ac:spMkLst>
        </pc:spChg>
        <pc:spChg chg="mod">
          <ac:chgData name="Abhishek Sharma" userId="53fcfb28ca73c7bb" providerId="LiveId" clId="{49EA4204-B380-4DD2-942D-EDC331C1A4F5}" dt="2022-09-22T09:11:15.650" v="1245" actId="207"/>
          <ac:spMkLst>
            <pc:docMk/>
            <pc:sldMk cId="696851977" sldId="345"/>
            <ac:spMk id="3" creationId="{9BD2FDA6-2649-3164-BDF6-F6E6D37A8150}"/>
          </ac:spMkLst>
        </pc:spChg>
      </pc:sldChg>
      <pc:sldChg chg="addSp delSp modSp new mod">
        <pc:chgData name="Abhishek Sharma" userId="53fcfb28ca73c7bb" providerId="LiveId" clId="{49EA4204-B380-4DD2-942D-EDC331C1A4F5}" dt="2022-09-22T09:11:54.967" v="1254" actId="14100"/>
        <pc:sldMkLst>
          <pc:docMk/>
          <pc:sldMk cId="4060020711" sldId="346"/>
        </pc:sldMkLst>
        <pc:spChg chg="mod">
          <ac:chgData name="Abhishek Sharma" userId="53fcfb28ca73c7bb" providerId="LiveId" clId="{49EA4204-B380-4DD2-942D-EDC331C1A4F5}" dt="2022-09-22T09:11:39.734" v="1249" actId="122"/>
          <ac:spMkLst>
            <pc:docMk/>
            <pc:sldMk cId="4060020711" sldId="346"/>
            <ac:spMk id="2" creationId="{1E603DCB-C199-70B9-E960-B172B5FCD1D6}"/>
          </ac:spMkLst>
        </pc:spChg>
        <pc:spChg chg="del">
          <ac:chgData name="Abhishek Sharma" userId="53fcfb28ca73c7bb" providerId="LiveId" clId="{49EA4204-B380-4DD2-942D-EDC331C1A4F5}" dt="2022-09-22T09:11:47.619" v="1250"/>
          <ac:spMkLst>
            <pc:docMk/>
            <pc:sldMk cId="4060020711" sldId="346"/>
            <ac:spMk id="3" creationId="{9FE66B91-56DC-9F46-323C-0847F8215DDF}"/>
          </ac:spMkLst>
        </pc:spChg>
        <pc:picChg chg="add mod">
          <ac:chgData name="Abhishek Sharma" userId="53fcfb28ca73c7bb" providerId="LiveId" clId="{49EA4204-B380-4DD2-942D-EDC331C1A4F5}" dt="2022-09-22T09:11:54.967" v="1254" actId="14100"/>
          <ac:picMkLst>
            <pc:docMk/>
            <pc:sldMk cId="4060020711" sldId="346"/>
            <ac:picMk id="4" creationId="{B38DF607-156B-67A1-02AA-94442FAD17DB}"/>
          </ac:picMkLst>
        </pc:picChg>
      </pc:sldChg>
      <pc:sldChg chg="addSp delSp modSp new mod">
        <pc:chgData name="Abhishek Sharma" userId="53fcfb28ca73c7bb" providerId="LiveId" clId="{49EA4204-B380-4DD2-942D-EDC331C1A4F5}" dt="2022-09-22T09:12:51.023" v="1263" actId="14100"/>
        <pc:sldMkLst>
          <pc:docMk/>
          <pc:sldMk cId="419850228" sldId="347"/>
        </pc:sldMkLst>
        <pc:spChg chg="mod">
          <ac:chgData name="Abhishek Sharma" userId="53fcfb28ca73c7bb" providerId="LiveId" clId="{49EA4204-B380-4DD2-942D-EDC331C1A4F5}" dt="2022-09-22T09:12:20.041" v="1258" actId="255"/>
          <ac:spMkLst>
            <pc:docMk/>
            <pc:sldMk cId="419850228" sldId="347"/>
            <ac:spMk id="2" creationId="{20FC3864-6E9F-C429-CF83-AC7F12868875}"/>
          </ac:spMkLst>
        </pc:spChg>
        <pc:spChg chg="del">
          <ac:chgData name="Abhishek Sharma" userId="53fcfb28ca73c7bb" providerId="LiveId" clId="{49EA4204-B380-4DD2-942D-EDC331C1A4F5}" dt="2022-09-22T09:12:39.888" v="1259"/>
          <ac:spMkLst>
            <pc:docMk/>
            <pc:sldMk cId="419850228" sldId="347"/>
            <ac:spMk id="3" creationId="{9A87F243-90C0-F74E-749B-9C949115E36F}"/>
          </ac:spMkLst>
        </pc:spChg>
        <pc:picChg chg="add mod">
          <ac:chgData name="Abhishek Sharma" userId="53fcfb28ca73c7bb" providerId="LiveId" clId="{49EA4204-B380-4DD2-942D-EDC331C1A4F5}" dt="2022-09-22T09:12:51.023" v="1263" actId="14100"/>
          <ac:picMkLst>
            <pc:docMk/>
            <pc:sldMk cId="419850228" sldId="347"/>
            <ac:picMk id="4" creationId="{CA53C7C3-E59C-6186-2578-0CD29EB08540}"/>
          </ac:picMkLst>
        </pc:picChg>
      </pc:sldChg>
      <pc:sldChg chg="modSp new mod">
        <pc:chgData name="Abhishek Sharma" userId="53fcfb28ca73c7bb" providerId="LiveId" clId="{49EA4204-B380-4DD2-942D-EDC331C1A4F5}" dt="2022-09-22T09:13:45.621" v="1275" actId="113"/>
        <pc:sldMkLst>
          <pc:docMk/>
          <pc:sldMk cId="596611085" sldId="348"/>
        </pc:sldMkLst>
        <pc:spChg chg="mod">
          <ac:chgData name="Abhishek Sharma" userId="53fcfb28ca73c7bb" providerId="LiveId" clId="{49EA4204-B380-4DD2-942D-EDC331C1A4F5}" dt="2022-09-22T09:13:18.744" v="1266" actId="21"/>
          <ac:spMkLst>
            <pc:docMk/>
            <pc:sldMk cId="596611085" sldId="348"/>
            <ac:spMk id="2" creationId="{46AE6B02-AB5D-DE26-C4B3-F0489F6FDC69}"/>
          </ac:spMkLst>
        </pc:spChg>
        <pc:spChg chg="mod">
          <ac:chgData name="Abhishek Sharma" userId="53fcfb28ca73c7bb" providerId="LiveId" clId="{49EA4204-B380-4DD2-942D-EDC331C1A4F5}" dt="2022-09-22T09:13:45.621" v="1275" actId="113"/>
          <ac:spMkLst>
            <pc:docMk/>
            <pc:sldMk cId="596611085" sldId="348"/>
            <ac:spMk id="3" creationId="{C99F142C-11F1-4A10-BA4B-F1400031E6FA}"/>
          </ac:spMkLst>
        </pc:spChg>
      </pc:sldChg>
      <pc:sldChg chg="addSp delSp modSp new mod">
        <pc:chgData name="Abhishek Sharma" userId="53fcfb28ca73c7bb" providerId="LiveId" clId="{49EA4204-B380-4DD2-942D-EDC331C1A4F5}" dt="2023-12-23T16:59:25.322" v="4050" actId="9405"/>
        <pc:sldMkLst>
          <pc:docMk/>
          <pc:sldMk cId="3526318455" sldId="349"/>
        </pc:sldMkLst>
        <pc:spChg chg="mod">
          <ac:chgData name="Abhishek Sharma" userId="53fcfb28ca73c7bb" providerId="LiveId" clId="{49EA4204-B380-4DD2-942D-EDC331C1A4F5}" dt="2022-09-22T09:14:11.606" v="1279" actId="255"/>
          <ac:spMkLst>
            <pc:docMk/>
            <pc:sldMk cId="3526318455" sldId="349"/>
            <ac:spMk id="2" creationId="{AB9ACA29-1E62-6AA1-750D-72845EC05149}"/>
          </ac:spMkLst>
        </pc:spChg>
        <pc:spChg chg="del">
          <ac:chgData name="Abhishek Sharma" userId="53fcfb28ca73c7bb" providerId="LiveId" clId="{49EA4204-B380-4DD2-942D-EDC331C1A4F5}" dt="2022-09-22T09:14:35.432" v="1280"/>
          <ac:spMkLst>
            <pc:docMk/>
            <pc:sldMk cId="3526318455" sldId="349"/>
            <ac:spMk id="3" creationId="{01BE0346-3D0A-DF95-6F9C-62C55433C917}"/>
          </ac:spMkLst>
        </pc:spChg>
        <pc:grpChg chg="del mod">
          <ac:chgData name="Abhishek Sharma" userId="53fcfb28ca73c7bb" providerId="LiveId" clId="{49EA4204-B380-4DD2-942D-EDC331C1A4F5}" dt="2023-11-30T02:38:57.018" v="3368"/>
          <ac:grpSpMkLst>
            <pc:docMk/>
            <pc:sldMk cId="3526318455" sldId="349"/>
            <ac:grpSpMk id="7" creationId="{8435CF6E-5C1E-DC6A-B75E-F575984648B8}"/>
          </ac:grpSpMkLst>
        </pc:grpChg>
        <pc:grpChg chg="del mod">
          <ac:chgData name="Abhishek Sharma" userId="53fcfb28ca73c7bb" providerId="LiveId" clId="{49EA4204-B380-4DD2-942D-EDC331C1A4F5}" dt="2023-08-20T02:16:44.531" v="2572"/>
          <ac:grpSpMkLst>
            <pc:docMk/>
            <pc:sldMk cId="3526318455" sldId="349"/>
            <ac:grpSpMk id="7" creationId="{B1DEAE41-29CE-85EE-5672-90DE08577E9E}"/>
          </ac:grpSpMkLst>
        </pc:grpChg>
        <pc:grpChg chg="del mod">
          <ac:chgData name="Abhishek Sharma" userId="53fcfb28ca73c7bb" providerId="LiveId" clId="{49EA4204-B380-4DD2-942D-EDC331C1A4F5}" dt="2023-03-17T03:33:00.190" v="1954"/>
          <ac:grpSpMkLst>
            <pc:docMk/>
            <pc:sldMk cId="3526318455" sldId="349"/>
            <ac:grpSpMk id="12" creationId="{20C1B1D9-6FBB-6118-C7CC-6CF3D2FFEBAD}"/>
          </ac:grpSpMkLst>
        </pc:grpChg>
        <pc:grpChg chg="mod">
          <ac:chgData name="Abhishek Sharma" userId="53fcfb28ca73c7bb" providerId="LiveId" clId="{49EA4204-B380-4DD2-942D-EDC331C1A4F5}" dt="2023-12-23T16:58:27.276" v="4033"/>
          <ac:grpSpMkLst>
            <pc:docMk/>
            <pc:sldMk cId="3526318455" sldId="349"/>
            <ac:grpSpMk id="13" creationId="{B399D15B-9C37-D5F8-5F8F-998B4A69C98E}"/>
          </ac:grpSpMkLst>
        </pc:grpChg>
        <pc:grpChg chg="del mod">
          <ac:chgData name="Abhishek Sharma" userId="53fcfb28ca73c7bb" providerId="LiveId" clId="{49EA4204-B380-4DD2-942D-EDC331C1A4F5}" dt="2023-07-28T16:58:49.097" v="2465"/>
          <ac:grpSpMkLst>
            <pc:docMk/>
            <pc:sldMk cId="3526318455" sldId="349"/>
            <ac:grpSpMk id="14" creationId="{8A1DD5B6-0EB9-8308-9633-0043C2984E66}"/>
          </ac:grpSpMkLst>
        </pc:grpChg>
        <pc:grpChg chg="del mod">
          <ac:chgData name="Abhishek Sharma" userId="53fcfb28ca73c7bb" providerId="LiveId" clId="{49EA4204-B380-4DD2-942D-EDC331C1A4F5}" dt="2023-06-21T03:35:44.824" v="2327"/>
          <ac:grpSpMkLst>
            <pc:docMk/>
            <pc:sldMk cId="3526318455" sldId="349"/>
            <ac:grpSpMk id="14" creationId="{B3E4B6D0-3132-E661-596D-D107D221A83E}"/>
          </ac:grpSpMkLst>
        </pc:grpChg>
        <pc:grpChg chg="del mod">
          <ac:chgData name="Abhishek Sharma" userId="53fcfb28ca73c7bb" providerId="LiveId" clId="{49EA4204-B380-4DD2-942D-EDC331C1A4F5}" dt="2023-03-17T03:33:17.855" v="1959"/>
          <ac:grpSpMkLst>
            <pc:docMk/>
            <pc:sldMk cId="3526318455" sldId="349"/>
            <ac:grpSpMk id="15" creationId="{5B5F4B63-F2DA-DDB0-C8FD-5EFABD484149}"/>
          </ac:grpSpMkLst>
        </pc:grpChg>
        <pc:grpChg chg="mod">
          <ac:chgData name="Abhishek Sharma" userId="53fcfb28ca73c7bb" providerId="LiveId" clId="{49EA4204-B380-4DD2-942D-EDC331C1A4F5}" dt="2023-11-30T02:43:28.830" v="3500"/>
          <ac:grpSpMkLst>
            <pc:docMk/>
            <pc:sldMk cId="3526318455" sldId="349"/>
            <ac:grpSpMk id="15" creationId="{8A52A6A9-293A-7156-D1D3-C8481CB5058B}"/>
          </ac:grpSpMkLst>
        </pc:grpChg>
        <pc:grpChg chg="del mod">
          <ac:chgData name="Abhishek Sharma" userId="53fcfb28ca73c7bb" providerId="LiveId" clId="{49EA4204-B380-4DD2-942D-EDC331C1A4F5}" dt="2023-03-17T03:34:12.452" v="1975"/>
          <ac:grpSpMkLst>
            <pc:docMk/>
            <pc:sldMk cId="3526318455" sldId="349"/>
            <ac:grpSpMk id="20" creationId="{2BFC56E4-6A98-14AE-2C80-1234DA38F1FD}"/>
          </ac:grpSpMkLst>
        </pc:grpChg>
        <pc:grpChg chg="del mod">
          <ac:chgData name="Abhishek Sharma" userId="53fcfb28ca73c7bb" providerId="LiveId" clId="{49EA4204-B380-4DD2-942D-EDC331C1A4F5}" dt="2023-12-23T16:58:30.512" v="4038"/>
          <ac:grpSpMkLst>
            <pc:docMk/>
            <pc:sldMk cId="3526318455" sldId="349"/>
            <ac:grpSpMk id="20" creationId="{30C09233-2070-F57B-9417-A50B22C8B486}"/>
          </ac:grpSpMkLst>
        </pc:grpChg>
        <pc:grpChg chg="del mod">
          <ac:chgData name="Abhishek Sharma" userId="53fcfb28ca73c7bb" providerId="LiveId" clId="{49EA4204-B380-4DD2-942D-EDC331C1A4F5}" dt="2023-08-20T02:16:44.531" v="2570"/>
          <ac:grpSpMkLst>
            <pc:docMk/>
            <pc:sldMk cId="3526318455" sldId="349"/>
            <ac:grpSpMk id="20" creationId="{48CCB35F-128E-E4C0-7108-3B99D27918B7}"/>
          </ac:grpSpMkLst>
        </pc:grpChg>
        <pc:grpChg chg="mod">
          <ac:chgData name="Abhishek Sharma" userId="53fcfb28ca73c7bb" providerId="LiveId" clId="{49EA4204-B380-4DD2-942D-EDC331C1A4F5}" dt="2023-12-23T16:58:30.512" v="4038"/>
          <ac:grpSpMkLst>
            <pc:docMk/>
            <pc:sldMk cId="3526318455" sldId="349"/>
            <ac:grpSpMk id="23" creationId="{87CD347E-2F7E-3061-8A33-CD9E00972446}"/>
          </ac:grpSpMkLst>
        </pc:grpChg>
        <pc:grpChg chg="del mod">
          <ac:chgData name="Abhishek Sharma" userId="53fcfb28ca73c7bb" providerId="LiveId" clId="{49EA4204-B380-4DD2-942D-EDC331C1A4F5}" dt="2023-08-20T02:16:44.528" v="2564"/>
          <ac:grpSpMkLst>
            <pc:docMk/>
            <pc:sldMk cId="3526318455" sldId="349"/>
            <ac:grpSpMk id="23" creationId="{EC9F2164-8C0D-0BF1-2CE7-311C344066D7}"/>
          </ac:grpSpMkLst>
        </pc:grpChg>
        <pc:grpChg chg="del mod">
          <ac:chgData name="Abhishek Sharma" userId="53fcfb28ca73c7bb" providerId="LiveId" clId="{49EA4204-B380-4DD2-942D-EDC331C1A4F5}" dt="2023-03-17T03:34:12.452" v="1975"/>
          <ac:grpSpMkLst>
            <pc:docMk/>
            <pc:sldMk cId="3526318455" sldId="349"/>
            <ac:grpSpMk id="27" creationId="{5DC61073-EF2F-2600-9F10-70F7DB127B74}"/>
          </ac:grpSpMkLst>
        </pc:grpChg>
        <pc:grpChg chg="del mod">
          <ac:chgData name="Abhishek Sharma" userId="53fcfb28ca73c7bb" providerId="LiveId" clId="{49EA4204-B380-4DD2-942D-EDC331C1A4F5}" dt="2023-03-17T03:34:12.452" v="1975"/>
          <ac:grpSpMkLst>
            <pc:docMk/>
            <pc:sldMk cId="3526318455" sldId="349"/>
            <ac:grpSpMk id="33" creationId="{9FADD3E2-AB73-FC69-618F-75627C3C8346}"/>
          </ac:grpSpMkLst>
        </pc:grpChg>
        <pc:grpChg chg="del mod">
          <ac:chgData name="Abhishek Sharma" userId="53fcfb28ca73c7bb" providerId="LiveId" clId="{49EA4204-B380-4DD2-942D-EDC331C1A4F5}" dt="2023-06-21T03:35:44.824" v="2324"/>
          <ac:grpSpMkLst>
            <pc:docMk/>
            <pc:sldMk cId="3526318455" sldId="349"/>
            <ac:grpSpMk id="33" creationId="{D61A7733-494D-FE05-0121-40256B127C48}"/>
          </ac:grpSpMkLst>
        </pc:grpChg>
        <pc:grpChg chg="del mod">
          <ac:chgData name="Abhishek Sharma" userId="53fcfb28ca73c7bb" providerId="LiveId" clId="{49EA4204-B380-4DD2-942D-EDC331C1A4F5}" dt="2023-08-20T02:17:31.825" v="2589"/>
          <ac:grpSpMkLst>
            <pc:docMk/>
            <pc:sldMk cId="3526318455" sldId="349"/>
            <ac:grpSpMk id="34" creationId="{A7E3C865-38F5-2D71-3D9F-C472EFA03244}"/>
          </ac:grpSpMkLst>
        </pc:grpChg>
        <pc:grpChg chg="del mod">
          <ac:chgData name="Abhishek Sharma" userId="53fcfb28ca73c7bb" providerId="LiveId" clId="{49EA4204-B380-4DD2-942D-EDC331C1A4F5}" dt="2023-04-20T03:05:31.616" v="2168"/>
          <ac:grpSpMkLst>
            <pc:docMk/>
            <pc:sldMk cId="3526318455" sldId="349"/>
            <ac:grpSpMk id="36" creationId="{A7788A0C-2D7F-1DF4-C7AC-7468BEFA700C}"/>
          </ac:grpSpMkLst>
        </pc:grpChg>
        <pc:grpChg chg="del mod">
          <ac:chgData name="Abhishek Sharma" userId="53fcfb28ca73c7bb" providerId="LiveId" clId="{49EA4204-B380-4DD2-942D-EDC331C1A4F5}" dt="2023-07-28T16:58:10.374" v="2457"/>
          <ac:grpSpMkLst>
            <pc:docMk/>
            <pc:sldMk cId="3526318455" sldId="349"/>
            <ac:grpSpMk id="37" creationId="{C1C558B2-B381-71C2-1D3B-0E764B90D1AC}"/>
          </ac:grpSpMkLst>
        </pc:grpChg>
        <pc:grpChg chg="del mod">
          <ac:chgData name="Abhishek Sharma" userId="53fcfb28ca73c7bb" providerId="LiveId" clId="{49EA4204-B380-4DD2-942D-EDC331C1A4F5}" dt="2023-04-20T03:05:31.616" v="2164"/>
          <ac:grpSpMkLst>
            <pc:docMk/>
            <pc:sldMk cId="3526318455" sldId="349"/>
            <ac:grpSpMk id="37" creationId="{C94058BD-FEF5-4ECE-B622-3A2D61EDD26A}"/>
          </ac:grpSpMkLst>
        </pc:grpChg>
        <pc:grpChg chg="del mod">
          <ac:chgData name="Abhishek Sharma" userId="53fcfb28ca73c7bb" providerId="LiveId" clId="{49EA4204-B380-4DD2-942D-EDC331C1A4F5}" dt="2023-10-23T03:56:46.918" v="2855"/>
          <ac:grpSpMkLst>
            <pc:docMk/>
            <pc:sldMk cId="3526318455" sldId="349"/>
            <ac:grpSpMk id="38" creationId="{1B89204A-6E11-BF47-0FA6-C3C6AB0B497F}"/>
          </ac:grpSpMkLst>
        </pc:grpChg>
        <pc:grpChg chg="del mod">
          <ac:chgData name="Abhishek Sharma" userId="53fcfb28ca73c7bb" providerId="LiveId" clId="{49EA4204-B380-4DD2-942D-EDC331C1A4F5}" dt="2023-07-28T16:58:59.772" v="2472"/>
          <ac:grpSpMkLst>
            <pc:docMk/>
            <pc:sldMk cId="3526318455" sldId="349"/>
            <ac:grpSpMk id="38" creationId="{D87D6386-2CE0-8D10-4260-E2CCDDC798D7}"/>
          </ac:grpSpMkLst>
        </pc:grpChg>
        <pc:grpChg chg="del mod">
          <ac:chgData name="Abhishek Sharma" userId="53fcfb28ca73c7bb" providerId="LiveId" clId="{49EA4204-B380-4DD2-942D-EDC331C1A4F5}" dt="2023-08-20T02:18:05.654" v="2598"/>
          <ac:grpSpMkLst>
            <pc:docMk/>
            <pc:sldMk cId="3526318455" sldId="349"/>
            <ac:grpSpMk id="38" creationId="{EC1B7DFA-C6C4-5373-531A-41B5F419542A}"/>
          </ac:grpSpMkLst>
        </pc:grpChg>
        <pc:grpChg chg="del mod">
          <ac:chgData name="Abhishek Sharma" userId="53fcfb28ca73c7bb" providerId="LiveId" clId="{49EA4204-B380-4DD2-942D-EDC331C1A4F5}" dt="2023-11-30T02:38:57.019" v="3378"/>
          <ac:grpSpMkLst>
            <pc:docMk/>
            <pc:sldMk cId="3526318455" sldId="349"/>
            <ac:grpSpMk id="40" creationId="{65BBAAF0-89FF-C875-A9E7-C0F6287090DF}"/>
          </ac:grpSpMkLst>
        </pc:grpChg>
        <pc:grpChg chg="del mod">
          <ac:chgData name="Abhishek Sharma" userId="53fcfb28ca73c7bb" providerId="LiveId" clId="{49EA4204-B380-4DD2-942D-EDC331C1A4F5}" dt="2023-08-20T02:16:44.532" v="2577"/>
          <ac:grpSpMkLst>
            <pc:docMk/>
            <pc:sldMk cId="3526318455" sldId="349"/>
            <ac:grpSpMk id="42" creationId="{45A49880-7490-F27A-1CBB-F551AAF92C04}"/>
          </ac:grpSpMkLst>
        </pc:grpChg>
        <pc:grpChg chg="del mod">
          <ac:chgData name="Abhishek Sharma" userId="53fcfb28ca73c7bb" providerId="LiveId" clId="{49EA4204-B380-4DD2-942D-EDC331C1A4F5}" dt="2023-03-17T03:34:50.892" v="1987"/>
          <ac:grpSpMkLst>
            <pc:docMk/>
            <pc:sldMk cId="3526318455" sldId="349"/>
            <ac:grpSpMk id="47" creationId="{C02633F1-E694-1A35-65BA-EE731DB9887B}"/>
          </ac:grpSpMkLst>
        </pc:grpChg>
        <pc:grpChg chg="del mod">
          <ac:chgData name="Abhishek Sharma" userId="53fcfb28ca73c7bb" providerId="LiveId" clId="{49EA4204-B380-4DD2-942D-EDC331C1A4F5}" dt="2023-03-17T03:34:51.704" v="1989"/>
          <ac:grpSpMkLst>
            <pc:docMk/>
            <pc:sldMk cId="3526318455" sldId="349"/>
            <ac:grpSpMk id="49" creationId="{9A7C19BF-4BC2-F7EE-2736-103C8A5A6F66}"/>
          </ac:grpSpMkLst>
        </pc:grpChg>
        <pc:grpChg chg="del mod">
          <ac:chgData name="Abhishek Sharma" userId="53fcfb28ca73c7bb" providerId="LiveId" clId="{49EA4204-B380-4DD2-942D-EDC331C1A4F5}" dt="2023-03-17T03:35:05.275" v="1996"/>
          <ac:grpSpMkLst>
            <pc:docMk/>
            <pc:sldMk cId="3526318455" sldId="349"/>
            <ac:grpSpMk id="51" creationId="{E03B5E14-D27C-CDE9-22E9-70048B6A6B29}"/>
          </ac:grpSpMkLst>
        </pc:grpChg>
        <pc:grpChg chg="del mod">
          <ac:chgData name="Abhishek Sharma" userId="53fcfb28ca73c7bb" providerId="LiveId" clId="{49EA4204-B380-4DD2-942D-EDC331C1A4F5}" dt="2023-11-30T02:40:12.212" v="3430"/>
          <ac:grpSpMkLst>
            <pc:docMk/>
            <pc:sldMk cId="3526318455" sldId="349"/>
            <ac:grpSpMk id="52" creationId="{E14EB979-E704-5EF4-9CDA-A569750F5CD4}"/>
          </ac:grpSpMkLst>
        </pc:grpChg>
        <pc:grpChg chg="del mod">
          <ac:chgData name="Abhishek Sharma" userId="53fcfb28ca73c7bb" providerId="LiveId" clId="{49EA4204-B380-4DD2-942D-EDC331C1A4F5}" dt="2023-11-30T02:39:57.725" v="3419"/>
          <ac:grpSpMkLst>
            <pc:docMk/>
            <pc:sldMk cId="3526318455" sldId="349"/>
            <ac:grpSpMk id="53" creationId="{CE04E40D-8652-FD8B-B51E-6348BBEC8736}"/>
          </ac:grpSpMkLst>
        </pc:grpChg>
        <pc:grpChg chg="del mod">
          <ac:chgData name="Abhishek Sharma" userId="53fcfb28ca73c7bb" providerId="LiveId" clId="{49EA4204-B380-4DD2-942D-EDC331C1A4F5}" dt="2023-04-20T03:05:28.331" v="2142"/>
          <ac:grpSpMkLst>
            <pc:docMk/>
            <pc:sldMk cId="3526318455" sldId="349"/>
            <ac:grpSpMk id="56" creationId="{0F824799-B3A5-1068-93FA-044B7AAFCE92}"/>
          </ac:grpSpMkLst>
        </pc:grpChg>
        <pc:grpChg chg="del mod">
          <ac:chgData name="Abhishek Sharma" userId="53fcfb28ca73c7bb" providerId="LiveId" clId="{49EA4204-B380-4DD2-942D-EDC331C1A4F5}" dt="2023-11-30T02:39:40.593" v="3400"/>
          <ac:grpSpMkLst>
            <pc:docMk/>
            <pc:sldMk cId="3526318455" sldId="349"/>
            <ac:grpSpMk id="57" creationId="{225F5060-AF2E-D948-FAC3-209CB01DF0AB}"/>
          </ac:grpSpMkLst>
        </pc:grpChg>
        <pc:grpChg chg="del mod">
          <ac:chgData name="Abhishek Sharma" userId="53fcfb28ca73c7bb" providerId="LiveId" clId="{49EA4204-B380-4DD2-942D-EDC331C1A4F5}" dt="2023-08-20T02:16:30.592" v="2553"/>
          <ac:grpSpMkLst>
            <pc:docMk/>
            <pc:sldMk cId="3526318455" sldId="349"/>
            <ac:grpSpMk id="57" creationId="{37878319-CD06-FC98-43CA-AA0EB41D678C}"/>
          </ac:grpSpMkLst>
        </pc:grpChg>
        <pc:grpChg chg="del mod">
          <ac:chgData name="Abhishek Sharma" userId="53fcfb28ca73c7bb" providerId="LiveId" clId="{49EA4204-B380-4DD2-942D-EDC331C1A4F5}" dt="2023-04-20T03:05:28.331" v="2148"/>
          <ac:grpSpMkLst>
            <pc:docMk/>
            <pc:sldMk cId="3526318455" sldId="349"/>
            <ac:grpSpMk id="58" creationId="{B0345E1C-B90A-2256-4BE2-ACF033ED8E20}"/>
          </ac:grpSpMkLst>
        </pc:grpChg>
        <pc:grpChg chg="del mod">
          <ac:chgData name="Abhishek Sharma" userId="53fcfb28ca73c7bb" providerId="LiveId" clId="{49EA4204-B380-4DD2-942D-EDC331C1A4F5}" dt="2023-08-20T02:18:05.654" v="2598"/>
          <ac:grpSpMkLst>
            <pc:docMk/>
            <pc:sldMk cId="3526318455" sldId="349"/>
            <ac:grpSpMk id="60" creationId="{4FBD8AF2-33F1-007B-1679-F0BF1F21371F}"/>
          </ac:grpSpMkLst>
        </pc:grpChg>
        <pc:grpChg chg="del mod">
          <ac:chgData name="Abhishek Sharma" userId="53fcfb28ca73c7bb" providerId="LiveId" clId="{49EA4204-B380-4DD2-942D-EDC331C1A4F5}" dt="2023-11-30T02:39:46.361" v="3408"/>
          <ac:grpSpMkLst>
            <pc:docMk/>
            <pc:sldMk cId="3526318455" sldId="349"/>
            <ac:grpSpMk id="60" creationId="{B8B877FF-62BF-048B-E741-A369FA987048}"/>
          </ac:grpSpMkLst>
        </pc:grpChg>
        <pc:grpChg chg="del mod">
          <ac:chgData name="Abhishek Sharma" userId="53fcfb28ca73c7bb" providerId="LiveId" clId="{49EA4204-B380-4DD2-942D-EDC331C1A4F5}" dt="2023-04-20T03:05:28.331" v="2141"/>
          <ac:grpSpMkLst>
            <pc:docMk/>
            <pc:sldMk cId="3526318455" sldId="349"/>
            <ac:grpSpMk id="61" creationId="{DEB944A8-3A05-9CEA-C0C6-023A43365A7E}"/>
          </ac:grpSpMkLst>
        </pc:grpChg>
        <pc:grpChg chg="del mod">
          <ac:chgData name="Abhishek Sharma" userId="53fcfb28ca73c7bb" providerId="LiveId" clId="{49EA4204-B380-4DD2-942D-EDC331C1A4F5}" dt="2023-08-20T02:18:08.883" v="2600"/>
          <ac:grpSpMkLst>
            <pc:docMk/>
            <pc:sldMk cId="3526318455" sldId="349"/>
            <ac:grpSpMk id="63" creationId="{3DB5EEDE-B2B8-779F-515F-B16D51D772A5}"/>
          </ac:grpSpMkLst>
        </pc:grpChg>
        <pc:grpChg chg="del mod">
          <ac:chgData name="Abhishek Sharma" userId="53fcfb28ca73c7bb" providerId="LiveId" clId="{49EA4204-B380-4DD2-942D-EDC331C1A4F5}" dt="2023-08-20T02:18:42.996" v="2612"/>
          <ac:grpSpMkLst>
            <pc:docMk/>
            <pc:sldMk cId="3526318455" sldId="349"/>
            <ac:grpSpMk id="65" creationId="{79C1F845-4886-9123-203B-754EE6B736A9}"/>
          </ac:grpSpMkLst>
        </pc:grpChg>
        <pc:grpChg chg="del mod">
          <ac:chgData name="Abhishek Sharma" userId="53fcfb28ca73c7bb" providerId="LiveId" clId="{49EA4204-B380-4DD2-942D-EDC331C1A4F5}" dt="2023-04-20T03:06:32.126" v="2186"/>
          <ac:grpSpMkLst>
            <pc:docMk/>
            <pc:sldMk cId="3526318455" sldId="349"/>
            <ac:grpSpMk id="65" creationId="{AA7959B3-89E5-131A-9F7C-DEDA8DEA50E0}"/>
          </ac:grpSpMkLst>
        </pc:grpChg>
        <pc:grpChg chg="del mod">
          <ac:chgData name="Abhishek Sharma" userId="53fcfb28ca73c7bb" providerId="LiveId" clId="{49EA4204-B380-4DD2-942D-EDC331C1A4F5}" dt="2023-11-30T02:39:46.361" v="3408"/>
          <ac:grpSpMkLst>
            <pc:docMk/>
            <pc:sldMk cId="3526318455" sldId="349"/>
            <ac:grpSpMk id="68" creationId="{A041891E-8584-4D72-A2C7-0C69DC974723}"/>
          </ac:grpSpMkLst>
        </pc:grpChg>
        <pc:grpChg chg="del mod">
          <ac:chgData name="Abhishek Sharma" userId="53fcfb28ca73c7bb" providerId="LiveId" clId="{49EA4204-B380-4DD2-942D-EDC331C1A4F5}" dt="2023-04-20T03:06:34.110" v="2188"/>
          <ac:grpSpMkLst>
            <pc:docMk/>
            <pc:sldMk cId="3526318455" sldId="349"/>
            <ac:grpSpMk id="69" creationId="{48F3F6AF-0434-85B8-A49A-77126B757739}"/>
          </ac:grpSpMkLst>
        </pc:grpChg>
        <pc:grpChg chg="del mod">
          <ac:chgData name="Abhishek Sharma" userId="53fcfb28ca73c7bb" providerId="LiveId" clId="{49EA4204-B380-4DD2-942D-EDC331C1A4F5}" dt="2023-11-30T02:39:52.611" v="3411"/>
          <ac:grpSpMkLst>
            <pc:docMk/>
            <pc:sldMk cId="3526318455" sldId="349"/>
            <ac:grpSpMk id="69" creationId="{C096F53A-71BA-6F45-8331-8C5E962C00DC}"/>
          </ac:grpSpMkLst>
        </pc:grpChg>
        <pc:grpChg chg="del mod">
          <ac:chgData name="Abhishek Sharma" userId="53fcfb28ca73c7bb" providerId="LiveId" clId="{49EA4204-B380-4DD2-942D-EDC331C1A4F5}" dt="2023-07-28T16:58:10.374" v="2454"/>
          <ac:grpSpMkLst>
            <pc:docMk/>
            <pc:sldMk cId="3526318455" sldId="349"/>
            <ac:grpSpMk id="71" creationId="{F377E240-C817-6913-112B-D601E430970F}"/>
          </ac:grpSpMkLst>
        </pc:grpChg>
        <pc:grpChg chg="del mod">
          <ac:chgData name="Abhishek Sharma" userId="53fcfb28ca73c7bb" providerId="LiveId" clId="{49EA4204-B380-4DD2-942D-EDC331C1A4F5}" dt="2023-11-30T02:40:00.684" v="3425"/>
          <ac:grpSpMkLst>
            <pc:docMk/>
            <pc:sldMk cId="3526318455" sldId="349"/>
            <ac:grpSpMk id="73" creationId="{48C3D299-3222-E957-1D02-429C5FD37453}"/>
          </ac:grpSpMkLst>
        </pc:grpChg>
        <pc:grpChg chg="del mod">
          <ac:chgData name="Abhishek Sharma" userId="53fcfb28ca73c7bb" providerId="LiveId" clId="{49EA4204-B380-4DD2-942D-EDC331C1A4F5}" dt="2023-08-20T02:18:24.373" v="2610"/>
          <ac:grpSpMkLst>
            <pc:docMk/>
            <pc:sldMk cId="3526318455" sldId="349"/>
            <ac:grpSpMk id="73" creationId="{9F10286C-64D9-EEB6-1197-E1A33CF27D62}"/>
          </ac:grpSpMkLst>
        </pc:grpChg>
        <pc:grpChg chg="del mod">
          <ac:chgData name="Abhishek Sharma" userId="53fcfb28ca73c7bb" providerId="LiveId" clId="{49EA4204-B380-4DD2-942D-EDC331C1A4F5}" dt="2023-08-20T02:18:42.996" v="2612"/>
          <ac:grpSpMkLst>
            <pc:docMk/>
            <pc:sldMk cId="3526318455" sldId="349"/>
            <ac:grpSpMk id="75" creationId="{5B89956C-B42A-7229-F205-32546A743EB6}"/>
          </ac:grpSpMkLst>
        </pc:grpChg>
        <pc:grpChg chg="mod">
          <ac:chgData name="Abhishek Sharma" userId="53fcfb28ca73c7bb" providerId="LiveId" clId="{49EA4204-B380-4DD2-942D-EDC331C1A4F5}" dt="2023-11-30T02:43:29.846" v="3510"/>
          <ac:grpSpMkLst>
            <pc:docMk/>
            <pc:sldMk cId="3526318455" sldId="349"/>
            <ac:grpSpMk id="77" creationId="{B8324354-02F5-50FB-E604-42D5FCC697B5}"/>
          </ac:grpSpMkLst>
        </pc:grpChg>
        <pc:grpChg chg="del mod">
          <ac:chgData name="Abhishek Sharma" userId="53fcfb28ca73c7bb" providerId="LiveId" clId="{49EA4204-B380-4DD2-942D-EDC331C1A4F5}" dt="2023-11-30T02:39:59.204" v="3422"/>
          <ac:grpSpMkLst>
            <pc:docMk/>
            <pc:sldMk cId="3526318455" sldId="349"/>
            <ac:grpSpMk id="82" creationId="{345FF262-CC1A-3056-11E8-D743B55DB889}"/>
          </ac:grpSpMkLst>
        </pc:grpChg>
        <pc:grpChg chg="del mod">
          <ac:chgData name="Abhishek Sharma" userId="53fcfb28ca73c7bb" providerId="LiveId" clId="{49EA4204-B380-4DD2-942D-EDC331C1A4F5}" dt="2023-11-30T02:43:28.830" v="3499"/>
          <ac:grpSpMkLst>
            <pc:docMk/>
            <pc:sldMk cId="3526318455" sldId="349"/>
            <ac:grpSpMk id="85" creationId="{9408E3AC-D12E-8469-7BEE-E07B87729BEC}"/>
          </ac:grpSpMkLst>
        </pc:grpChg>
        <pc:grpChg chg="del mod">
          <ac:chgData name="Abhishek Sharma" userId="53fcfb28ca73c7bb" providerId="LiveId" clId="{49EA4204-B380-4DD2-942D-EDC331C1A4F5}" dt="2023-11-30T02:43:28.830" v="3501"/>
          <ac:grpSpMkLst>
            <pc:docMk/>
            <pc:sldMk cId="3526318455" sldId="349"/>
            <ac:grpSpMk id="88" creationId="{9B4E78E1-03CD-216A-BABF-28AA38AAD8B4}"/>
          </ac:grpSpMkLst>
        </pc:grpChg>
        <pc:grpChg chg="del mod">
          <ac:chgData name="Abhishek Sharma" userId="53fcfb28ca73c7bb" providerId="LiveId" clId="{49EA4204-B380-4DD2-942D-EDC331C1A4F5}" dt="2023-11-30T02:43:28.830" v="3506"/>
          <ac:grpSpMkLst>
            <pc:docMk/>
            <pc:sldMk cId="3526318455" sldId="349"/>
            <ac:grpSpMk id="93" creationId="{298BC066-130F-D285-DADD-D200D23BFF17}"/>
          </ac:grpSpMkLst>
        </pc:grpChg>
        <pc:grpChg chg="mod">
          <ac:chgData name="Abhishek Sharma" userId="53fcfb28ca73c7bb" providerId="LiveId" clId="{49EA4204-B380-4DD2-942D-EDC331C1A4F5}" dt="2023-12-23T16:57:58.411" v="4021"/>
          <ac:grpSpMkLst>
            <pc:docMk/>
            <pc:sldMk cId="3526318455" sldId="349"/>
            <ac:grpSpMk id="110" creationId="{DDEDF017-639D-C143-7DD5-EFA6C363F202}"/>
          </ac:grpSpMkLst>
        </pc:grpChg>
        <pc:grpChg chg="mod">
          <ac:chgData name="Abhishek Sharma" userId="53fcfb28ca73c7bb" providerId="LiveId" clId="{49EA4204-B380-4DD2-942D-EDC331C1A4F5}" dt="2023-12-23T16:57:58.413" v="4025"/>
          <ac:grpSpMkLst>
            <pc:docMk/>
            <pc:sldMk cId="3526318455" sldId="349"/>
            <ac:grpSpMk id="111" creationId="{9D2C3382-5660-E554-30AF-796C0F452789}"/>
          </ac:grpSpMkLst>
        </pc:grpChg>
        <pc:grpChg chg="del mod">
          <ac:chgData name="Abhishek Sharma" userId="53fcfb28ca73c7bb" providerId="LiveId" clId="{49EA4204-B380-4DD2-942D-EDC331C1A4F5}" dt="2023-11-30T02:42:33.606" v="3469"/>
          <ac:grpSpMkLst>
            <pc:docMk/>
            <pc:sldMk cId="3526318455" sldId="349"/>
            <ac:grpSpMk id="121" creationId="{FFEA3B05-C55A-3FB2-26AC-C24B716B201E}"/>
          </ac:grpSpMkLst>
        </pc:grpChg>
        <pc:grpChg chg="del mod">
          <ac:chgData name="Abhishek Sharma" userId="53fcfb28ca73c7bb" providerId="LiveId" clId="{49EA4204-B380-4DD2-942D-EDC331C1A4F5}" dt="2023-11-30T02:42:35.709" v="3471"/>
          <ac:grpSpMkLst>
            <pc:docMk/>
            <pc:sldMk cId="3526318455" sldId="349"/>
            <ac:grpSpMk id="129" creationId="{EF69C55A-7CA2-BC78-ACDB-E50255BEF0A2}"/>
          </ac:grpSpMkLst>
        </pc:grpChg>
        <pc:grpChg chg="mod">
          <ac:chgData name="Abhishek Sharma" userId="53fcfb28ca73c7bb" providerId="LiveId" clId="{49EA4204-B380-4DD2-942D-EDC331C1A4F5}" dt="2023-12-23T16:57:58.413" v="4024"/>
          <ac:grpSpMkLst>
            <pc:docMk/>
            <pc:sldMk cId="3526318455" sldId="349"/>
            <ac:grpSpMk id="131" creationId="{B5E78BE5-9B62-3ACB-3C7B-32D4C55FE781}"/>
          </ac:grpSpMkLst>
        </pc:grpChg>
        <pc:picChg chg="add mod">
          <ac:chgData name="Abhishek Sharma" userId="53fcfb28ca73c7bb" providerId="LiveId" clId="{49EA4204-B380-4DD2-942D-EDC331C1A4F5}" dt="2023-08-15T15:55:25.975" v="2495" actId="1076"/>
          <ac:picMkLst>
            <pc:docMk/>
            <pc:sldMk cId="3526318455" sldId="349"/>
            <ac:picMk id="4" creationId="{3615BEE9-09BE-BA8A-4734-47514105B7BA}"/>
          </ac:picMkLst>
        </pc:picChg>
        <pc:inkChg chg="add">
          <ac:chgData name="Abhishek Sharma" userId="53fcfb28ca73c7bb" providerId="LiveId" clId="{49EA4204-B380-4DD2-942D-EDC331C1A4F5}" dt="2022-11-30T02:38:38.127" v="1772" actId="9405"/>
          <ac:inkMkLst>
            <pc:docMk/>
            <pc:sldMk cId="3526318455" sldId="349"/>
            <ac:inkMk id="3" creationId="{E7A17764-ABD8-5AC3-F41C-9F75EAA11E69}"/>
          </ac:inkMkLst>
        </pc:inkChg>
        <pc:inkChg chg="add del mod">
          <ac:chgData name="Abhishek Sharma" userId="53fcfb28ca73c7bb" providerId="LiveId" clId="{49EA4204-B380-4DD2-942D-EDC331C1A4F5}" dt="2023-08-20T02:16:44.531" v="2576"/>
          <ac:inkMkLst>
            <pc:docMk/>
            <pc:sldMk cId="3526318455" sldId="349"/>
            <ac:inkMk id="5" creationId="{0E01A115-6655-21D5-01FB-E3EC3971C677}"/>
          </ac:inkMkLst>
        </pc:inkChg>
        <pc:inkChg chg="add del mod">
          <ac:chgData name="Abhishek Sharma" userId="53fcfb28ca73c7bb" providerId="LiveId" clId="{49EA4204-B380-4DD2-942D-EDC331C1A4F5}" dt="2023-11-30T02:38:57.018" v="3368"/>
          <ac:inkMkLst>
            <pc:docMk/>
            <pc:sldMk cId="3526318455" sldId="349"/>
            <ac:inkMk id="5" creationId="{34F300CB-FD3A-8688-B8BC-D3BDD5F1B2DF}"/>
          </ac:inkMkLst>
        </pc:inkChg>
        <pc:inkChg chg="add del">
          <ac:chgData name="Abhishek Sharma" userId="53fcfb28ca73c7bb" providerId="LiveId" clId="{49EA4204-B380-4DD2-942D-EDC331C1A4F5}" dt="2023-12-23T16:57:58.413" v="4022"/>
          <ac:inkMkLst>
            <pc:docMk/>
            <pc:sldMk cId="3526318455" sldId="349"/>
            <ac:inkMk id="5" creationId="{912C6DBD-02E3-601B-94B5-9BC22782B598}"/>
          </ac:inkMkLst>
        </pc:inkChg>
        <pc:inkChg chg="add">
          <ac:chgData name="Abhishek Sharma" userId="53fcfb28ca73c7bb" providerId="LiveId" clId="{49EA4204-B380-4DD2-942D-EDC331C1A4F5}" dt="2023-12-23T16:58:15.451" v="4028" actId="9405"/>
          <ac:inkMkLst>
            <pc:docMk/>
            <pc:sldMk cId="3526318455" sldId="349"/>
            <ac:inkMk id="6" creationId="{4CC748CF-BCD4-64E0-8540-04AD9BCA6E86}"/>
          </ac:inkMkLst>
        </pc:inkChg>
        <pc:inkChg chg="add del mod">
          <ac:chgData name="Abhishek Sharma" userId="53fcfb28ca73c7bb" providerId="LiveId" clId="{49EA4204-B380-4DD2-942D-EDC331C1A4F5}" dt="2023-08-20T02:16:44.531" v="2572"/>
          <ac:inkMkLst>
            <pc:docMk/>
            <pc:sldMk cId="3526318455" sldId="349"/>
            <ac:inkMk id="6" creationId="{5F83DB6F-CCFE-351D-7343-BC8EDE9609C8}"/>
          </ac:inkMkLst>
        </pc:inkChg>
        <pc:inkChg chg="add del mod">
          <ac:chgData name="Abhishek Sharma" userId="53fcfb28ca73c7bb" providerId="LiveId" clId="{49EA4204-B380-4DD2-942D-EDC331C1A4F5}" dt="2023-11-30T02:38:57.019" v="3373"/>
          <ac:inkMkLst>
            <pc:docMk/>
            <pc:sldMk cId="3526318455" sldId="349"/>
            <ac:inkMk id="6" creationId="{A5547F06-B4F3-7429-ABBB-5883990E70CE}"/>
          </ac:inkMkLst>
        </pc:inkChg>
        <pc:inkChg chg="add">
          <ac:chgData name="Abhishek Sharma" userId="53fcfb28ca73c7bb" providerId="LiveId" clId="{49EA4204-B380-4DD2-942D-EDC331C1A4F5}" dt="2023-12-23T16:58:19.163" v="4029" actId="9405"/>
          <ac:inkMkLst>
            <pc:docMk/>
            <pc:sldMk cId="3526318455" sldId="349"/>
            <ac:inkMk id="7" creationId="{AB14B91A-E625-0CE6-F9EC-464F426F81B1}"/>
          </ac:inkMkLst>
        </pc:inkChg>
        <pc:inkChg chg="add del">
          <ac:chgData name="Abhishek Sharma" userId="53fcfb28ca73c7bb" providerId="LiveId" clId="{49EA4204-B380-4DD2-942D-EDC331C1A4F5}" dt="2023-06-21T03:35:44.824" v="2323"/>
          <ac:inkMkLst>
            <pc:docMk/>
            <pc:sldMk cId="3526318455" sldId="349"/>
            <ac:inkMk id="8" creationId="{1F4A2739-4142-2E54-85B6-7B294362B38E}"/>
          </ac:inkMkLst>
        </pc:inkChg>
        <pc:inkChg chg="add mod">
          <ac:chgData name="Abhishek Sharma" userId="53fcfb28ca73c7bb" providerId="LiveId" clId="{49EA4204-B380-4DD2-942D-EDC331C1A4F5}" dt="2023-12-23T16:58:27.276" v="4033"/>
          <ac:inkMkLst>
            <pc:docMk/>
            <pc:sldMk cId="3526318455" sldId="349"/>
            <ac:inkMk id="8" creationId="{6D8BBA42-28D5-AC0E-B382-C9750CE487EC}"/>
          </ac:inkMkLst>
        </pc:inkChg>
        <pc:inkChg chg="add del">
          <ac:chgData name="Abhishek Sharma" userId="53fcfb28ca73c7bb" providerId="LiveId" clId="{49EA4204-B380-4DD2-942D-EDC331C1A4F5}" dt="2023-08-20T02:16:30.592" v="2555"/>
          <ac:inkMkLst>
            <pc:docMk/>
            <pc:sldMk cId="3526318455" sldId="349"/>
            <ac:inkMk id="8" creationId="{AECEBE28-BEC3-0770-2C0D-14754226E3F6}"/>
          </ac:inkMkLst>
        </pc:inkChg>
        <pc:inkChg chg="add del">
          <ac:chgData name="Abhishek Sharma" userId="53fcfb28ca73c7bb" providerId="LiveId" clId="{49EA4204-B380-4DD2-942D-EDC331C1A4F5}" dt="2023-11-30T02:38:57.018" v="3369"/>
          <ac:inkMkLst>
            <pc:docMk/>
            <pc:sldMk cId="3526318455" sldId="349"/>
            <ac:inkMk id="8" creationId="{DC97C835-1BBF-0F4B-F694-2AA89D0AB6C2}"/>
          </ac:inkMkLst>
        </pc:inkChg>
        <pc:inkChg chg="add del">
          <ac:chgData name="Abhishek Sharma" userId="53fcfb28ca73c7bb" providerId="LiveId" clId="{49EA4204-B380-4DD2-942D-EDC331C1A4F5}" dt="2023-04-20T03:05:28.332" v="2158"/>
          <ac:inkMkLst>
            <pc:docMk/>
            <pc:sldMk cId="3526318455" sldId="349"/>
            <ac:inkMk id="8" creationId="{F6EB91CA-64A4-6EED-17A6-7208A15C6BF1}"/>
          </ac:inkMkLst>
        </pc:inkChg>
        <pc:inkChg chg="add mod">
          <ac:chgData name="Abhishek Sharma" userId="53fcfb28ca73c7bb" providerId="LiveId" clId="{49EA4204-B380-4DD2-942D-EDC331C1A4F5}" dt="2023-11-30T02:43:28.830" v="3500"/>
          <ac:inkMkLst>
            <pc:docMk/>
            <pc:sldMk cId="3526318455" sldId="349"/>
            <ac:inkMk id="9" creationId="{13CE8D99-95EB-2446-DD0B-C498377FE0B6}"/>
          </ac:inkMkLst>
        </pc:inkChg>
        <pc:inkChg chg="add del">
          <ac:chgData name="Abhishek Sharma" userId="53fcfb28ca73c7bb" providerId="LiveId" clId="{49EA4204-B380-4DD2-942D-EDC331C1A4F5}" dt="2023-08-20T02:16:44.527" v="2560"/>
          <ac:inkMkLst>
            <pc:docMk/>
            <pc:sldMk cId="3526318455" sldId="349"/>
            <ac:inkMk id="9" creationId="{C0D6EB1B-20D9-C8E8-EC14-916EFC6C3122}"/>
          </ac:inkMkLst>
        </pc:inkChg>
        <pc:inkChg chg="add del mod">
          <ac:chgData name="Abhishek Sharma" userId="53fcfb28ca73c7bb" providerId="LiveId" clId="{49EA4204-B380-4DD2-942D-EDC331C1A4F5}" dt="2023-04-20T03:05:31.616" v="2167"/>
          <ac:inkMkLst>
            <pc:docMk/>
            <pc:sldMk cId="3526318455" sldId="349"/>
            <ac:inkMk id="9" creationId="{E25DA323-5CEA-3F63-8597-E8773DDDC393}"/>
          </ac:inkMkLst>
        </pc:inkChg>
        <pc:inkChg chg="add del mod">
          <ac:chgData name="Abhishek Sharma" userId="53fcfb28ca73c7bb" providerId="LiveId" clId="{49EA4204-B380-4DD2-942D-EDC331C1A4F5}" dt="2023-04-20T03:05:31.616" v="2164"/>
          <ac:inkMkLst>
            <pc:docMk/>
            <pc:sldMk cId="3526318455" sldId="349"/>
            <ac:inkMk id="10" creationId="{254AB1BE-C438-4C90-D074-420D3146DCB6}"/>
          </ac:inkMkLst>
        </pc:inkChg>
        <pc:inkChg chg="add mod">
          <ac:chgData name="Abhishek Sharma" userId="53fcfb28ca73c7bb" providerId="LiveId" clId="{49EA4204-B380-4DD2-942D-EDC331C1A4F5}" dt="2023-12-23T16:58:27.276" v="4033"/>
          <ac:inkMkLst>
            <pc:docMk/>
            <pc:sldMk cId="3526318455" sldId="349"/>
            <ac:inkMk id="10" creationId="{275064B4-D992-65F1-068E-9852167F7907}"/>
          </ac:inkMkLst>
        </pc:inkChg>
        <pc:inkChg chg="add del">
          <ac:chgData name="Abhishek Sharma" userId="53fcfb28ca73c7bb" providerId="LiveId" clId="{49EA4204-B380-4DD2-942D-EDC331C1A4F5}" dt="2023-11-30T02:43:28.829" v="3494"/>
          <ac:inkMkLst>
            <pc:docMk/>
            <pc:sldMk cId="3526318455" sldId="349"/>
            <ac:inkMk id="10" creationId="{EE27F877-1BA9-8A35-3BFA-829728F8B5C9}"/>
          </ac:inkMkLst>
        </pc:inkChg>
        <pc:inkChg chg="add del mod">
          <ac:chgData name="Abhishek Sharma" userId="53fcfb28ca73c7bb" providerId="LiveId" clId="{49EA4204-B380-4DD2-942D-EDC331C1A4F5}" dt="2023-04-20T03:05:31.614" v="2162"/>
          <ac:inkMkLst>
            <pc:docMk/>
            <pc:sldMk cId="3526318455" sldId="349"/>
            <ac:inkMk id="11" creationId="{123B263D-739D-F5F4-E042-D312442BE9E2}"/>
          </ac:inkMkLst>
        </pc:inkChg>
        <pc:inkChg chg="add del mod">
          <ac:chgData name="Abhishek Sharma" userId="53fcfb28ca73c7bb" providerId="LiveId" clId="{49EA4204-B380-4DD2-942D-EDC331C1A4F5}" dt="2023-08-20T02:16:44.532" v="2578"/>
          <ac:inkMkLst>
            <pc:docMk/>
            <pc:sldMk cId="3526318455" sldId="349"/>
            <ac:inkMk id="11" creationId="{3339692C-6AD3-CD2F-3E2C-2D0FDDF18DA9}"/>
          </ac:inkMkLst>
        </pc:inkChg>
        <pc:inkChg chg="add del mod">
          <ac:chgData name="Abhishek Sharma" userId="53fcfb28ca73c7bb" providerId="LiveId" clId="{49EA4204-B380-4DD2-942D-EDC331C1A4F5}" dt="2023-06-21T03:35:44.824" v="2327"/>
          <ac:inkMkLst>
            <pc:docMk/>
            <pc:sldMk cId="3526318455" sldId="349"/>
            <ac:inkMk id="11" creationId="{B23688F6-DDFB-5338-0011-7A7C85584DCE}"/>
          </ac:inkMkLst>
        </pc:inkChg>
        <pc:inkChg chg="add mod">
          <ac:chgData name="Abhishek Sharma" userId="53fcfb28ca73c7bb" providerId="LiveId" clId="{49EA4204-B380-4DD2-942D-EDC331C1A4F5}" dt="2023-11-30T02:43:28.830" v="3500"/>
          <ac:inkMkLst>
            <pc:docMk/>
            <pc:sldMk cId="3526318455" sldId="349"/>
            <ac:inkMk id="11" creationId="{C3C26B1A-D71C-3ADB-A80C-E44C89C811C5}"/>
          </ac:inkMkLst>
        </pc:inkChg>
        <pc:inkChg chg="add mod">
          <ac:chgData name="Abhishek Sharma" userId="53fcfb28ca73c7bb" providerId="LiveId" clId="{49EA4204-B380-4DD2-942D-EDC331C1A4F5}" dt="2023-12-23T16:58:27.276" v="4033"/>
          <ac:inkMkLst>
            <pc:docMk/>
            <pc:sldMk cId="3526318455" sldId="349"/>
            <ac:inkMk id="12" creationId="{37F7E59A-A8C2-338F-E945-EF03AB959851}"/>
          </ac:inkMkLst>
        </pc:inkChg>
        <pc:inkChg chg="add del">
          <ac:chgData name="Abhishek Sharma" userId="53fcfb28ca73c7bb" providerId="LiveId" clId="{49EA4204-B380-4DD2-942D-EDC331C1A4F5}" dt="2023-04-20T03:05:31.615" v="2163"/>
          <ac:inkMkLst>
            <pc:docMk/>
            <pc:sldMk cId="3526318455" sldId="349"/>
            <ac:inkMk id="12" creationId="{6A6A01FA-CF0B-6E25-29D2-70540085805B}"/>
          </ac:inkMkLst>
        </pc:inkChg>
        <pc:inkChg chg="add del mod">
          <ac:chgData name="Abhishek Sharma" userId="53fcfb28ca73c7bb" providerId="LiveId" clId="{49EA4204-B380-4DD2-942D-EDC331C1A4F5}" dt="2023-11-30T02:43:28.830" v="3500"/>
          <ac:inkMkLst>
            <pc:docMk/>
            <pc:sldMk cId="3526318455" sldId="349"/>
            <ac:inkMk id="12" creationId="{B5DCEE91-CBC5-496E-EC4A-4B1E59E826E5}"/>
          </ac:inkMkLst>
        </pc:inkChg>
        <pc:inkChg chg="add del mod">
          <ac:chgData name="Abhishek Sharma" userId="53fcfb28ca73c7bb" providerId="LiveId" clId="{49EA4204-B380-4DD2-942D-EDC331C1A4F5}" dt="2023-08-20T02:16:44.530" v="2568"/>
          <ac:inkMkLst>
            <pc:docMk/>
            <pc:sldMk cId="3526318455" sldId="349"/>
            <ac:inkMk id="12" creationId="{E67D25BE-FEFD-8536-2DD4-CA6A2A30DB8B}"/>
          </ac:inkMkLst>
        </pc:inkChg>
        <pc:inkChg chg="add del mod">
          <ac:chgData name="Abhishek Sharma" userId="53fcfb28ca73c7bb" providerId="LiveId" clId="{49EA4204-B380-4DD2-942D-EDC331C1A4F5}" dt="2023-06-21T03:35:44.824" v="2328"/>
          <ac:inkMkLst>
            <pc:docMk/>
            <pc:sldMk cId="3526318455" sldId="349"/>
            <ac:inkMk id="12" creationId="{F1DFDD31-5FA7-04AE-50E6-E25192828F59}"/>
          </ac:inkMkLst>
        </pc:inkChg>
        <pc:inkChg chg="add del mod">
          <ac:chgData name="Abhishek Sharma" userId="53fcfb28ca73c7bb" providerId="LiveId" clId="{49EA4204-B380-4DD2-942D-EDC331C1A4F5}" dt="2023-04-20T03:05:31.616" v="2165"/>
          <ac:inkMkLst>
            <pc:docMk/>
            <pc:sldMk cId="3526318455" sldId="349"/>
            <ac:inkMk id="13" creationId="{3F2C2188-175D-D08D-EBD1-79AF59ADE5DE}"/>
          </ac:inkMkLst>
        </pc:inkChg>
        <pc:inkChg chg="add del mod">
          <ac:chgData name="Abhishek Sharma" userId="53fcfb28ca73c7bb" providerId="LiveId" clId="{49EA4204-B380-4DD2-942D-EDC331C1A4F5}" dt="2023-06-21T03:35:44.824" v="2325"/>
          <ac:inkMkLst>
            <pc:docMk/>
            <pc:sldMk cId="3526318455" sldId="349"/>
            <ac:inkMk id="13" creationId="{49E60222-03E6-FB8F-6F15-2AB482D54190}"/>
          </ac:inkMkLst>
        </pc:inkChg>
        <pc:inkChg chg="add del mod">
          <ac:chgData name="Abhishek Sharma" userId="53fcfb28ca73c7bb" providerId="LiveId" clId="{49EA4204-B380-4DD2-942D-EDC331C1A4F5}" dt="2023-11-30T02:43:28.825" v="3475"/>
          <ac:inkMkLst>
            <pc:docMk/>
            <pc:sldMk cId="3526318455" sldId="349"/>
            <ac:inkMk id="13" creationId="{CAD27126-55E0-807E-DF90-5EAF0EE676C5}"/>
          </ac:inkMkLst>
        </pc:inkChg>
        <pc:inkChg chg="add del mod">
          <ac:chgData name="Abhishek Sharma" userId="53fcfb28ca73c7bb" providerId="LiveId" clId="{49EA4204-B380-4DD2-942D-EDC331C1A4F5}" dt="2023-08-20T02:16:44.528" v="2563"/>
          <ac:inkMkLst>
            <pc:docMk/>
            <pc:sldMk cId="3526318455" sldId="349"/>
            <ac:inkMk id="13" creationId="{E54E5655-8290-B911-A374-DD2294AC9FEF}"/>
          </ac:inkMkLst>
        </pc:inkChg>
        <pc:inkChg chg="add del mod">
          <ac:chgData name="Abhishek Sharma" userId="53fcfb28ca73c7bb" providerId="LiveId" clId="{49EA4204-B380-4DD2-942D-EDC331C1A4F5}" dt="2023-04-20T03:05:31.616" v="2169"/>
          <ac:inkMkLst>
            <pc:docMk/>
            <pc:sldMk cId="3526318455" sldId="349"/>
            <ac:inkMk id="14" creationId="{0A06AF95-7D3C-F78F-CBC6-D18209A6AE13}"/>
          </ac:inkMkLst>
        </pc:inkChg>
        <pc:inkChg chg="add del">
          <ac:chgData name="Abhishek Sharma" userId="53fcfb28ca73c7bb" providerId="LiveId" clId="{49EA4204-B380-4DD2-942D-EDC331C1A4F5}" dt="2023-10-23T03:55:12.616" v="2815"/>
          <ac:inkMkLst>
            <pc:docMk/>
            <pc:sldMk cId="3526318455" sldId="349"/>
            <ac:inkMk id="14" creationId="{7AABD03C-B13F-4FB0-96A3-C05C8C47662F}"/>
          </ac:inkMkLst>
        </pc:inkChg>
        <pc:inkChg chg="add">
          <ac:chgData name="Abhishek Sharma" userId="53fcfb28ca73c7bb" providerId="LiveId" clId="{49EA4204-B380-4DD2-942D-EDC331C1A4F5}" dt="2023-11-30T02:38:58.698" v="3382" actId="9405"/>
          <ac:inkMkLst>
            <pc:docMk/>
            <pc:sldMk cId="3526318455" sldId="349"/>
            <ac:inkMk id="14" creationId="{B3CEA249-509C-EF46-1051-33967DE297B0}"/>
          </ac:inkMkLst>
        </pc:inkChg>
        <pc:inkChg chg="add del mod">
          <ac:chgData name="Abhishek Sharma" userId="53fcfb28ca73c7bb" providerId="LiveId" clId="{49EA4204-B380-4DD2-942D-EDC331C1A4F5}" dt="2023-06-21T03:35:44.824" v="2326"/>
          <ac:inkMkLst>
            <pc:docMk/>
            <pc:sldMk cId="3526318455" sldId="349"/>
            <ac:inkMk id="15" creationId="{61E4F78D-AE30-F11E-EE9D-CF85518A895C}"/>
          </ac:inkMkLst>
        </pc:inkChg>
        <pc:inkChg chg="add del mod">
          <ac:chgData name="Abhishek Sharma" userId="53fcfb28ca73c7bb" providerId="LiveId" clId="{49EA4204-B380-4DD2-942D-EDC331C1A4F5}" dt="2023-08-20T02:16:44.531" v="2570"/>
          <ac:inkMkLst>
            <pc:docMk/>
            <pc:sldMk cId="3526318455" sldId="349"/>
            <ac:inkMk id="15" creationId="{D1D55CB3-6632-B2EB-6F63-974BA6A36C59}"/>
          </ac:inkMkLst>
        </pc:inkChg>
        <pc:inkChg chg="add del mod">
          <ac:chgData name="Abhishek Sharma" userId="53fcfb28ca73c7bb" providerId="LiveId" clId="{49EA4204-B380-4DD2-942D-EDC331C1A4F5}" dt="2023-04-20T03:05:31.616" v="2166"/>
          <ac:inkMkLst>
            <pc:docMk/>
            <pc:sldMk cId="3526318455" sldId="349"/>
            <ac:inkMk id="16" creationId="{13F205CB-C723-BCFD-1325-98ACCAA0DDB1}"/>
          </ac:inkMkLst>
        </pc:inkChg>
        <pc:inkChg chg="add del">
          <ac:chgData name="Abhishek Sharma" userId="53fcfb28ca73c7bb" providerId="LiveId" clId="{49EA4204-B380-4DD2-942D-EDC331C1A4F5}" dt="2023-11-30T02:38:57.019" v="3377"/>
          <ac:inkMkLst>
            <pc:docMk/>
            <pc:sldMk cId="3526318455" sldId="349"/>
            <ac:inkMk id="16" creationId="{1D727E9B-FA8C-D453-CA70-67FC8BCBE097}"/>
          </ac:inkMkLst>
        </pc:inkChg>
        <pc:inkChg chg="add del mod">
          <ac:chgData name="Abhishek Sharma" userId="53fcfb28ca73c7bb" providerId="LiveId" clId="{49EA4204-B380-4DD2-942D-EDC331C1A4F5}" dt="2023-08-20T02:16:44.531" v="2574"/>
          <ac:inkMkLst>
            <pc:docMk/>
            <pc:sldMk cId="3526318455" sldId="349"/>
            <ac:inkMk id="16" creationId="{6CB44F84-A049-E51A-7FFE-0E146C5D0AF0}"/>
          </ac:inkMkLst>
        </pc:inkChg>
        <pc:inkChg chg="add mod">
          <ac:chgData name="Abhishek Sharma" userId="53fcfb28ca73c7bb" providerId="LiveId" clId="{49EA4204-B380-4DD2-942D-EDC331C1A4F5}" dt="2023-12-23T16:58:30.512" v="4038"/>
          <ac:inkMkLst>
            <pc:docMk/>
            <pc:sldMk cId="3526318455" sldId="349"/>
            <ac:inkMk id="16" creationId="{FA4991BF-28F3-25CC-480E-B9A161C5E44B}"/>
          </ac:inkMkLst>
        </pc:inkChg>
        <pc:inkChg chg="add">
          <ac:chgData name="Abhishek Sharma" userId="53fcfb28ca73c7bb" providerId="LiveId" clId="{49EA4204-B380-4DD2-942D-EDC331C1A4F5}" dt="2023-10-23T03:56:01.260" v="2839" actId="9405"/>
          <ac:inkMkLst>
            <pc:docMk/>
            <pc:sldMk cId="3526318455" sldId="349"/>
            <ac:inkMk id="17" creationId="{30A11E36-8095-AD83-266F-E026F2E400FC}"/>
          </ac:inkMkLst>
        </pc:inkChg>
        <pc:inkChg chg="add del">
          <ac:chgData name="Abhishek Sharma" userId="53fcfb28ca73c7bb" providerId="LiveId" clId="{49EA4204-B380-4DD2-942D-EDC331C1A4F5}" dt="2023-08-20T02:16:44.531" v="2571"/>
          <ac:inkMkLst>
            <pc:docMk/>
            <pc:sldMk cId="3526318455" sldId="349"/>
            <ac:inkMk id="17" creationId="{3C61CC2C-460C-7926-FD74-E945A2BA491D}"/>
          </ac:inkMkLst>
        </pc:inkChg>
        <pc:inkChg chg="add">
          <ac:chgData name="Abhishek Sharma" userId="53fcfb28ca73c7bb" providerId="LiveId" clId="{49EA4204-B380-4DD2-942D-EDC331C1A4F5}" dt="2023-10-23T03:56:02.149" v="2840" actId="9405"/>
          <ac:inkMkLst>
            <pc:docMk/>
            <pc:sldMk cId="3526318455" sldId="349"/>
            <ac:inkMk id="18" creationId="{41E7774B-8AA6-17B6-D169-58A56E78CC5E}"/>
          </ac:inkMkLst>
        </pc:inkChg>
        <pc:inkChg chg="add del">
          <ac:chgData name="Abhishek Sharma" userId="53fcfb28ca73c7bb" providerId="LiveId" clId="{49EA4204-B380-4DD2-942D-EDC331C1A4F5}" dt="2023-08-20T02:16:44.526" v="2556"/>
          <ac:inkMkLst>
            <pc:docMk/>
            <pc:sldMk cId="3526318455" sldId="349"/>
            <ac:inkMk id="18" creationId="{DE2AFB08-AC74-84F7-53F7-C8666B010C16}"/>
          </ac:inkMkLst>
        </pc:inkChg>
        <pc:inkChg chg="add del">
          <ac:chgData name="Abhishek Sharma" userId="53fcfb28ca73c7bb" providerId="LiveId" clId="{49EA4204-B380-4DD2-942D-EDC331C1A4F5}" dt="2023-08-20T02:16:44.528" v="2566"/>
          <ac:inkMkLst>
            <pc:docMk/>
            <pc:sldMk cId="3526318455" sldId="349"/>
            <ac:inkMk id="19" creationId="{9FC3EF16-947A-6720-D561-E0E400D0C117}"/>
          </ac:inkMkLst>
        </pc:inkChg>
        <pc:inkChg chg="add mod">
          <ac:chgData name="Abhishek Sharma" userId="53fcfb28ca73c7bb" providerId="LiveId" clId="{49EA4204-B380-4DD2-942D-EDC331C1A4F5}" dt="2023-12-23T16:58:30.512" v="4038"/>
          <ac:inkMkLst>
            <pc:docMk/>
            <pc:sldMk cId="3526318455" sldId="349"/>
            <ac:inkMk id="19" creationId="{B16B2D9D-548D-A993-F827-F3ECEC6F787B}"/>
          </ac:inkMkLst>
        </pc:inkChg>
        <pc:inkChg chg="add del">
          <ac:chgData name="Abhishek Sharma" userId="53fcfb28ca73c7bb" providerId="LiveId" clId="{49EA4204-B380-4DD2-942D-EDC331C1A4F5}" dt="2023-11-30T02:38:57.019" v="3380"/>
          <ac:inkMkLst>
            <pc:docMk/>
            <pc:sldMk cId="3526318455" sldId="349"/>
            <ac:inkMk id="19" creationId="{D637C98E-0737-46C9-92F0-E2B7BCD81E7B}"/>
          </ac:inkMkLst>
        </pc:inkChg>
        <pc:inkChg chg="add del mod">
          <ac:chgData name="Abhishek Sharma" userId="53fcfb28ca73c7bb" providerId="LiveId" clId="{49EA4204-B380-4DD2-942D-EDC331C1A4F5}" dt="2023-06-21T03:35:44.824" v="2324"/>
          <ac:inkMkLst>
            <pc:docMk/>
            <pc:sldMk cId="3526318455" sldId="349"/>
            <ac:inkMk id="20" creationId="{6F0BC64F-041F-C377-92FC-10700855D4EF}"/>
          </ac:inkMkLst>
        </pc:inkChg>
        <pc:inkChg chg="add del">
          <ac:chgData name="Abhishek Sharma" userId="53fcfb28ca73c7bb" providerId="LiveId" clId="{49EA4204-B380-4DD2-942D-EDC331C1A4F5}" dt="2023-11-30T02:43:29.847" v="3513"/>
          <ac:inkMkLst>
            <pc:docMk/>
            <pc:sldMk cId="3526318455" sldId="349"/>
            <ac:inkMk id="20" creationId="{8524042D-B4E4-0B72-B520-3FA1299602A4}"/>
          </ac:inkMkLst>
        </pc:inkChg>
        <pc:inkChg chg="add del mod">
          <ac:chgData name="Abhishek Sharma" userId="53fcfb28ca73c7bb" providerId="LiveId" clId="{49EA4204-B380-4DD2-942D-EDC331C1A4F5}" dt="2023-08-20T02:16:44.527" v="2559"/>
          <ac:inkMkLst>
            <pc:docMk/>
            <pc:sldMk cId="3526318455" sldId="349"/>
            <ac:inkMk id="21" creationId="{31F87440-A05F-C588-8014-0999392CD471}"/>
          </ac:inkMkLst>
        </pc:inkChg>
        <pc:inkChg chg="add del">
          <ac:chgData name="Abhishek Sharma" userId="53fcfb28ca73c7bb" providerId="LiveId" clId="{49EA4204-B380-4DD2-942D-EDC331C1A4F5}" dt="2023-11-30T02:38:57.019" v="3375"/>
          <ac:inkMkLst>
            <pc:docMk/>
            <pc:sldMk cId="3526318455" sldId="349"/>
            <ac:inkMk id="21" creationId="{441E83E8-C785-D6B9-5BBC-FE88C662403C}"/>
          </ac:inkMkLst>
        </pc:inkChg>
        <pc:inkChg chg="add del mod">
          <ac:chgData name="Abhishek Sharma" userId="53fcfb28ca73c7bb" providerId="LiveId" clId="{49EA4204-B380-4DD2-942D-EDC331C1A4F5}" dt="2023-04-20T03:05:28.332" v="2156"/>
          <ac:inkMkLst>
            <pc:docMk/>
            <pc:sldMk cId="3526318455" sldId="349"/>
            <ac:inkMk id="21" creationId="{49DA288C-B216-F0F5-73E5-4C85DB6A26C2}"/>
          </ac:inkMkLst>
        </pc:inkChg>
        <pc:inkChg chg="add mod">
          <ac:chgData name="Abhishek Sharma" userId="53fcfb28ca73c7bb" providerId="LiveId" clId="{49EA4204-B380-4DD2-942D-EDC331C1A4F5}" dt="2023-12-23T16:58:30.512" v="4038"/>
          <ac:inkMkLst>
            <pc:docMk/>
            <pc:sldMk cId="3526318455" sldId="349"/>
            <ac:inkMk id="21" creationId="{5341449E-E702-377D-D2E7-3EB198DC284B}"/>
          </ac:inkMkLst>
        </pc:inkChg>
        <pc:inkChg chg="add del mod">
          <ac:chgData name="Abhishek Sharma" userId="53fcfb28ca73c7bb" providerId="LiveId" clId="{49EA4204-B380-4DD2-942D-EDC331C1A4F5}" dt="2023-04-20T03:05:28.330" v="2140"/>
          <ac:inkMkLst>
            <pc:docMk/>
            <pc:sldMk cId="3526318455" sldId="349"/>
            <ac:inkMk id="22" creationId="{61F8522F-4B14-2448-EAA9-27F4D91FE843}"/>
          </ac:inkMkLst>
        </pc:inkChg>
        <pc:inkChg chg="add">
          <ac:chgData name="Abhishek Sharma" userId="53fcfb28ca73c7bb" providerId="LiveId" clId="{49EA4204-B380-4DD2-942D-EDC331C1A4F5}" dt="2023-10-23T03:56:17.331" v="2844" actId="9405"/>
          <ac:inkMkLst>
            <pc:docMk/>
            <pc:sldMk cId="3526318455" sldId="349"/>
            <ac:inkMk id="22" creationId="{D58F012C-D5BA-A311-A69B-C6643671516F}"/>
          </ac:inkMkLst>
        </pc:inkChg>
        <pc:inkChg chg="add del mod">
          <ac:chgData name="Abhishek Sharma" userId="53fcfb28ca73c7bb" providerId="LiveId" clId="{49EA4204-B380-4DD2-942D-EDC331C1A4F5}" dt="2023-08-20T02:16:44.528" v="2564"/>
          <ac:inkMkLst>
            <pc:docMk/>
            <pc:sldMk cId="3526318455" sldId="349"/>
            <ac:inkMk id="22" creationId="{D95D57AC-600E-E3B4-6208-49549963E3AF}"/>
          </ac:inkMkLst>
        </pc:inkChg>
        <pc:inkChg chg="add del mod">
          <ac:chgData name="Abhishek Sharma" userId="53fcfb28ca73c7bb" providerId="LiveId" clId="{49EA4204-B380-4DD2-942D-EDC331C1A4F5}" dt="2023-04-20T03:05:28.332" v="2157"/>
          <ac:inkMkLst>
            <pc:docMk/>
            <pc:sldMk cId="3526318455" sldId="349"/>
            <ac:inkMk id="23" creationId="{D572E007-691D-58C9-9627-00CE7687D07F}"/>
          </ac:inkMkLst>
        </pc:inkChg>
        <pc:inkChg chg="add del">
          <ac:chgData name="Abhishek Sharma" userId="53fcfb28ca73c7bb" providerId="LiveId" clId="{49EA4204-B380-4DD2-942D-EDC331C1A4F5}" dt="2023-11-30T02:38:57.019" v="3379"/>
          <ac:inkMkLst>
            <pc:docMk/>
            <pc:sldMk cId="3526318455" sldId="349"/>
            <ac:inkMk id="23" creationId="{DF20EA1F-AFA6-B4CD-594E-3A155301607B}"/>
          </ac:inkMkLst>
        </pc:inkChg>
        <pc:inkChg chg="add del mod">
          <ac:chgData name="Abhishek Sharma" userId="53fcfb28ca73c7bb" providerId="LiveId" clId="{49EA4204-B380-4DD2-942D-EDC331C1A4F5}" dt="2023-07-28T16:58:10.374" v="2456"/>
          <ac:inkMkLst>
            <pc:docMk/>
            <pc:sldMk cId="3526318455" sldId="349"/>
            <ac:inkMk id="24" creationId="{75FD4B2E-3223-3362-02DB-22372A047AB7}"/>
          </ac:inkMkLst>
        </pc:inkChg>
        <pc:inkChg chg="add del mod">
          <ac:chgData name="Abhishek Sharma" userId="53fcfb28ca73c7bb" providerId="LiveId" clId="{49EA4204-B380-4DD2-942D-EDC331C1A4F5}" dt="2023-04-20T03:05:28.332" v="2160"/>
          <ac:inkMkLst>
            <pc:docMk/>
            <pc:sldMk cId="3526318455" sldId="349"/>
            <ac:inkMk id="24" creationId="{88878DFF-F477-E749-A706-D675D71FF177}"/>
          </ac:inkMkLst>
        </pc:inkChg>
        <pc:inkChg chg="add del mod">
          <ac:chgData name="Abhishek Sharma" userId="53fcfb28ca73c7bb" providerId="LiveId" clId="{49EA4204-B380-4DD2-942D-EDC331C1A4F5}" dt="2023-11-30T02:43:28.826" v="3479"/>
          <ac:inkMkLst>
            <pc:docMk/>
            <pc:sldMk cId="3526318455" sldId="349"/>
            <ac:inkMk id="24" creationId="{A225BE98-01F2-78B5-C21B-5C84BCF47D1A}"/>
          </ac:inkMkLst>
        </pc:inkChg>
        <pc:inkChg chg="add">
          <ac:chgData name="Abhishek Sharma" userId="53fcfb28ca73c7bb" providerId="LiveId" clId="{49EA4204-B380-4DD2-942D-EDC331C1A4F5}" dt="2023-12-23T16:58:39.624" v="4039" actId="9405"/>
          <ac:inkMkLst>
            <pc:docMk/>
            <pc:sldMk cId="3526318455" sldId="349"/>
            <ac:inkMk id="24" creationId="{CA4B4336-8001-54B4-E334-BFD2406242F4}"/>
          </ac:inkMkLst>
        </pc:inkChg>
        <pc:inkChg chg="add del mod">
          <ac:chgData name="Abhishek Sharma" userId="53fcfb28ca73c7bb" providerId="LiveId" clId="{49EA4204-B380-4DD2-942D-EDC331C1A4F5}" dt="2023-04-20T03:05:28.330" v="2136"/>
          <ac:inkMkLst>
            <pc:docMk/>
            <pc:sldMk cId="3526318455" sldId="349"/>
            <ac:inkMk id="25" creationId="{641C9989-739E-81EE-D607-44DF60A4D285}"/>
          </ac:inkMkLst>
        </pc:inkChg>
        <pc:inkChg chg="add del mod">
          <ac:chgData name="Abhishek Sharma" userId="53fcfb28ca73c7bb" providerId="LiveId" clId="{49EA4204-B380-4DD2-942D-EDC331C1A4F5}" dt="2023-11-30T02:43:28.830" v="3505"/>
          <ac:inkMkLst>
            <pc:docMk/>
            <pc:sldMk cId="3526318455" sldId="349"/>
            <ac:inkMk id="25" creationId="{6B3A8DE3-C48F-0CB0-C358-64D69CBE0280}"/>
          </ac:inkMkLst>
        </pc:inkChg>
        <pc:inkChg chg="add del mod">
          <ac:chgData name="Abhishek Sharma" userId="53fcfb28ca73c7bb" providerId="LiveId" clId="{49EA4204-B380-4DD2-942D-EDC331C1A4F5}" dt="2023-07-28T16:58:07.483" v="2444"/>
          <ac:inkMkLst>
            <pc:docMk/>
            <pc:sldMk cId="3526318455" sldId="349"/>
            <ac:inkMk id="25" creationId="{B1716432-915D-0F79-54DA-E6556CC1891D}"/>
          </ac:inkMkLst>
        </pc:inkChg>
        <pc:inkChg chg="add">
          <ac:chgData name="Abhishek Sharma" userId="53fcfb28ca73c7bb" providerId="LiveId" clId="{49EA4204-B380-4DD2-942D-EDC331C1A4F5}" dt="2023-12-23T16:58:42.116" v="4040" actId="9405"/>
          <ac:inkMkLst>
            <pc:docMk/>
            <pc:sldMk cId="3526318455" sldId="349"/>
            <ac:inkMk id="25" creationId="{DEABF245-D49A-A7EB-EA90-878856E22249}"/>
          </ac:inkMkLst>
        </pc:inkChg>
        <pc:inkChg chg="add">
          <ac:chgData name="Abhishek Sharma" userId="53fcfb28ca73c7bb" providerId="LiveId" clId="{49EA4204-B380-4DD2-942D-EDC331C1A4F5}" dt="2023-12-23T16:58:42.674" v="4041" actId="9405"/>
          <ac:inkMkLst>
            <pc:docMk/>
            <pc:sldMk cId="3526318455" sldId="349"/>
            <ac:inkMk id="26" creationId="{94E3C9DC-EA20-4AD0-7AA5-5F0EF7C18175}"/>
          </ac:inkMkLst>
        </pc:inkChg>
        <pc:inkChg chg="add del">
          <ac:chgData name="Abhishek Sharma" userId="53fcfb28ca73c7bb" providerId="LiveId" clId="{49EA4204-B380-4DD2-942D-EDC331C1A4F5}" dt="2023-08-20T02:16:44.527" v="2557"/>
          <ac:inkMkLst>
            <pc:docMk/>
            <pc:sldMk cId="3526318455" sldId="349"/>
            <ac:inkMk id="26" creationId="{A3D0D882-6757-7DBC-0257-B154CFAE9CB4}"/>
          </ac:inkMkLst>
        </pc:inkChg>
        <pc:inkChg chg="add del mod">
          <ac:chgData name="Abhishek Sharma" userId="53fcfb28ca73c7bb" providerId="LiveId" clId="{49EA4204-B380-4DD2-942D-EDC331C1A4F5}" dt="2023-04-20T03:05:28.332" v="2151"/>
          <ac:inkMkLst>
            <pc:docMk/>
            <pc:sldMk cId="3526318455" sldId="349"/>
            <ac:inkMk id="26" creationId="{EF8E80A1-B4DE-3B00-01F9-E1C788759D8A}"/>
          </ac:inkMkLst>
        </pc:inkChg>
        <pc:inkChg chg="add del mod">
          <ac:chgData name="Abhishek Sharma" userId="53fcfb28ca73c7bb" providerId="LiveId" clId="{49EA4204-B380-4DD2-942D-EDC331C1A4F5}" dt="2023-11-30T02:38:57.019" v="3378"/>
          <ac:inkMkLst>
            <pc:docMk/>
            <pc:sldMk cId="3526318455" sldId="349"/>
            <ac:inkMk id="26" creationId="{F443C631-2618-18CD-BB34-23D23739289A}"/>
          </ac:inkMkLst>
        </pc:inkChg>
        <pc:inkChg chg="add del mod">
          <ac:chgData name="Abhishek Sharma" userId="53fcfb28ca73c7bb" providerId="LiveId" clId="{49EA4204-B380-4DD2-942D-EDC331C1A4F5}" dt="2023-11-30T02:38:57.018" v="3371"/>
          <ac:inkMkLst>
            <pc:docMk/>
            <pc:sldMk cId="3526318455" sldId="349"/>
            <ac:inkMk id="27" creationId="{5002777A-96AF-F476-8924-EE4E1983AF2F}"/>
          </ac:inkMkLst>
        </pc:inkChg>
        <pc:inkChg chg="add del mod">
          <ac:chgData name="Abhishek Sharma" userId="53fcfb28ca73c7bb" providerId="LiveId" clId="{49EA4204-B380-4DD2-942D-EDC331C1A4F5}" dt="2023-06-21T03:35:44.823" v="2322"/>
          <ac:inkMkLst>
            <pc:docMk/>
            <pc:sldMk cId="3526318455" sldId="349"/>
            <ac:inkMk id="27" creationId="{D3445CA7-8CF3-6278-7F14-85657A45DFF8}"/>
          </ac:inkMkLst>
        </pc:inkChg>
        <pc:inkChg chg="add">
          <ac:chgData name="Abhishek Sharma" userId="53fcfb28ca73c7bb" providerId="LiveId" clId="{49EA4204-B380-4DD2-942D-EDC331C1A4F5}" dt="2023-12-23T16:58:43.461" v="4042" actId="9405"/>
          <ac:inkMkLst>
            <pc:docMk/>
            <pc:sldMk cId="3526318455" sldId="349"/>
            <ac:inkMk id="27" creationId="{D381E18F-1F9F-16E6-337B-1C58FCB7DA1E}"/>
          </ac:inkMkLst>
        </pc:inkChg>
        <pc:inkChg chg="add del mod">
          <ac:chgData name="Abhishek Sharma" userId="53fcfb28ca73c7bb" providerId="LiveId" clId="{49EA4204-B380-4DD2-942D-EDC331C1A4F5}" dt="2023-08-20T02:16:44.532" v="2579"/>
          <ac:inkMkLst>
            <pc:docMk/>
            <pc:sldMk cId="3526318455" sldId="349"/>
            <ac:inkMk id="27" creationId="{D7EFCBC0-3A5F-CA7D-265F-128EEB03AE52}"/>
          </ac:inkMkLst>
        </pc:inkChg>
        <pc:inkChg chg="add del">
          <ac:chgData name="Abhishek Sharma" userId="53fcfb28ca73c7bb" providerId="LiveId" clId="{49EA4204-B380-4DD2-942D-EDC331C1A4F5}" dt="2023-08-20T02:16:44.531" v="2575"/>
          <ac:inkMkLst>
            <pc:docMk/>
            <pc:sldMk cId="3526318455" sldId="349"/>
            <ac:inkMk id="28" creationId="{7169849E-AA15-EDB3-BC8C-3AEE8B83DA34}"/>
          </ac:inkMkLst>
        </pc:inkChg>
        <pc:inkChg chg="add del mod">
          <ac:chgData name="Abhishek Sharma" userId="53fcfb28ca73c7bb" providerId="LiveId" clId="{49EA4204-B380-4DD2-942D-EDC331C1A4F5}" dt="2023-04-20T03:05:28.332" v="2155"/>
          <ac:inkMkLst>
            <pc:docMk/>
            <pc:sldMk cId="3526318455" sldId="349"/>
            <ac:inkMk id="28" creationId="{B47AF9F4-DC9E-734E-DCB2-A2E7D65BEB2D}"/>
          </ac:inkMkLst>
        </pc:inkChg>
        <pc:inkChg chg="add">
          <ac:chgData name="Abhishek Sharma" userId="53fcfb28ca73c7bb" providerId="LiveId" clId="{49EA4204-B380-4DD2-942D-EDC331C1A4F5}" dt="2023-12-23T16:59:10.386" v="4043" actId="9405"/>
          <ac:inkMkLst>
            <pc:docMk/>
            <pc:sldMk cId="3526318455" sldId="349"/>
            <ac:inkMk id="28" creationId="{E0666200-136B-B334-1CD2-2E58E18DAC94}"/>
          </ac:inkMkLst>
        </pc:inkChg>
        <pc:inkChg chg="add del mod">
          <ac:chgData name="Abhishek Sharma" userId="53fcfb28ca73c7bb" providerId="LiveId" clId="{49EA4204-B380-4DD2-942D-EDC331C1A4F5}" dt="2023-11-30T02:38:57.019" v="3376"/>
          <ac:inkMkLst>
            <pc:docMk/>
            <pc:sldMk cId="3526318455" sldId="349"/>
            <ac:inkMk id="28" creationId="{E1F15BBD-3137-C026-DB24-DFB75531F232}"/>
          </ac:inkMkLst>
        </pc:inkChg>
        <pc:inkChg chg="add del">
          <ac:chgData name="Abhishek Sharma" userId="53fcfb28ca73c7bb" providerId="LiveId" clId="{49EA4204-B380-4DD2-942D-EDC331C1A4F5}" dt="2023-08-20T02:16:44.527" v="2562"/>
          <ac:inkMkLst>
            <pc:docMk/>
            <pc:sldMk cId="3526318455" sldId="349"/>
            <ac:inkMk id="29" creationId="{060D5A2D-A39A-EA12-EB56-E7A8CBAA030A}"/>
          </ac:inkMkLst>
        </pc:inkChg>
        <pc:inkChg chg="add">
          <ac:chgData name="Abhishek Sharma" userId="53fcfb28ca73c7bb" providerId="LiveId" clId="{49EA4204-B380-4DD2-942D-EDC331C1A4F5}" dt="2023-12-23T16:59:13.982" v="4044" actId="9405"/>
          <ac:inkMkLst>
            <pc:docMk/>
            <pc:sldMk cId="3526318455" sldId="349"/>
            <ac:inkMk id="29" creationId="{40E71935-7BD8-CB6D-483A-F33961B7DF08}"/>
          </ac:inkMkLst>
        </pc:inkChg>
        <pc:inkChg chg="add del mod">
          <ac:chgData name="Abhishek Sharma" userId="53fcfb28ca73c7bb" providerId="LiveId" clId="{49EA4204-B380-4DD2-942D-EDC331C1A4F5}" dt="2023-04-20T03:05:31.616" v="2168"/>
          <ac:inkMkLst>
            <pc:docMk/>
            <pc:sldMk cId="3526318455" sldId="349"/>
            <ac:inkMk id="29" creationId="{D87678B1-F902-1F84-B8F0-2D94473F5F35}"/>
          </ac:inkMkLst>
        </pc:inkChg>
        <pc:inkChg chg="add del mod">
          <ac:chgData name="Abhishek Sharma" userId="53fcfb28ca73c7bb" providerId="LiveId" clId="{49EA4204-B380-4DD2-942D-EDC331C1A4F5}" dt="2023-11-30T02:38:57.017" v="3366"/>
          <ac:inkMkLst>
            <pc:docMk/>
            <pc:sldMk cId="3526318455" sldId="349"/>
            <ac:inkMk id="29" creationId="{F41B8CA4-EA44-4B91-4A27-57C1240F3906}"/>
          </ac:inkMkLst>
        </pc:inkChg>
        <pc:inkChg chg="add del mod">
          <ac:chgData name="Abhishek Sharma" userId="53fcfb28ca73c7bb" providerId="LiveId" clId="{49EA4204-B380-4DD2-942D-EDC331C1A4F5}" dt="2023-04-20T03:05:28.328" v="2130"/>
          <ac:inkMkLst>
            <pc:docMk/>
            <pc:sldMk cId="3526318455" sldId="349"/>
            <ac:inkMk id="30" creationId="{22AA3789-0B09-7B60-CF6D-8B79F9D14AED}"/>
          </ac:inkMkLst>
        </pc:inkChg>
        <pc:inkChg chg="add del mod">
          <ac:chgData name="Abhishek Sharma" userId="53fcfb28ca73c7bb" providerId="LiveId" clId="{49EA4204-B380-4DD2-942D-EDC331C1A4F5}" dt="2023-11-30T02:38:57.018" v="3370"/>
          <ac:inkMkLst>
            <pc:docMk/>
            <pc:sldMk cId="3526318455" sldId="349"/>
            <ac:inkMk id="30" creationId="{64B44C68-93BB-177E-EDCF-73C047F27D20}"/>
          </ac:inkMkLst>
        </pc:inkChg>
        <pc:inkChg chg="add del">
          <ac:chgData name="Abhishek Sharma" userId="53fcfb28ca73c7bb" providerId="LiveId" clId="{49EA4204-B380-4DD2-942D-EDC331C1A4F5}" dt="2023-08-20T02:16:44.527" v="2558"/>
          <ac:inkMkLst>
            <pc:docMk/>
            <pc:sldMk cId="3526318455" sldId="349"/>
            <ac:inkMk id="30" creationId="{AFD66198-BE5B-EF46-2D36-174B1C088681}"/>
          </ac:inkMkLst>
        </pc:inkChg>
        <pc:inkChg chg="add del">
          <ac:chgData name="Abhishek Sharma" userId="53fcfb28ca73c7bb" providerId="LiveId" clId="{49EA4204-B380-4DD2-942D-EDC331C1A4F5}" dt="2023-12-23T16:59:22.588" v="4047"/>
          <ac:inkMkLst>
            <pc:docMk/>
            <pc:sldMk cId="3526318455" sldId="349"/>
            <ac:inkMk id="30" creationId="{C8F7F376-400B-BA7D-E288-4B6B63E09CF5}"/>
          </ac:inkMkLst>
        </pc:inkChg>
        <pc:inkChg chg="add del mod">
          <ac:chgData name="Abhishek Sharma" userId="53fcfb28ca73c7bb" providerId="LiveId" clId="{49EA4204-B380-4DD2-942D-EDC331C1A4F5}" dt="2023-04-20T03:05:28.332" v="2153"/>
          <ac:inkMkLst>
            <pc:docMk/>
            <pc:sldMk cId="3526318455" sldId="349"/>
            <ac:inkMk id="31" creationId="{8D8EA7CA-EC90-BEBD-74EC-9EFE5B5290FD}"/>
          </ac:inkMkLst>
        </pc:inkChg>
        <pc:inkChg chg="add del">
          <ac:chgData name="Abhishek Sharma" userId="53fcfb28ca73c7bb" providerId="LiveId" clId="{49EA4204-B380-4DD2-942D-EDC331C1A4F5}" dt="2023-12-23T16:59:22.589" v="4048"/>
          <ac:inkMkLst>
            <pc:docMk/>
            <pc:sldMk cId="3526318455" sldId="349"/>
            <ac:inkMk id="31" creationId="{A31A7447-138C-1130-F5AF-495D4D926239}"/>
          </ac:inkMkLst>
        </pc:inkChg>
        <pc:inkChg chg="add del mod">
          <ac:chgData name="Abhishek Sharma" userId="53fcfb28ca73c7bb" providerId="LiveId" clId="{49EA4204-B380-4DD2-942D-EDC331C1A4F5}" dt="2023-11-30T02:43:28.830" v="3503"/>
          <ac:inkMkLst>
            <pc:docMk/>
            <pc:sldMk cId="3526318455" sldId="349"/>
            <ac:inkMk id="31" creationId="{B776FE71-BC8A-3823-38CB-EFC11875DE3F}"/>
          </ac:inkMkLst>
        </pc:inkChg>
        <pc:inkChg chg="add del mod">
          <ac:chgData name="Abhishek Sharma" userId="53fcfb28ca73c7bb" providerId="LiveId" clId="{49EA4204-B380-4DD2-942D-EDC331C1A4F5}" dt="2023-07-28T16:58:10.372" v="2447"/>
          <ac:inkMkLst>
            <pc:docMk/>
            <pc:sldMk cId="3526318455" sldId="349"/>
            <ac:inkMk id="31" creationId="{CDBFD28F-16CB-20B9-3BB9-8F55F7460C05}"/>
          </ac:inkMkLst>
        </pc:inkChg>
        <pc:inkChg chg="add del mod">
          <ac:chgData name="Abhishek Sharma" userId="53fcfb28ca73c7bb" providerId="LiveId" clId="{49EA4204-B380-4DD2-942D-EDC331C1A4F5}" dt="2023-07-28T16:58:10.374" v="2458"/>
          <ac:inkMkLst>
            <pc:docMk/>
            <pc:sldMk cId="3526318455" sldId="349"/>
            <ac:inkMk id="32" creationId="{4B419151-C597-585D-0860-3A8A0DE226EA}"/>
          </ac:inkMkLst>
        </pc:inkChg>
        <pc:inkChg chg="add del mod">
          <ac:chgData name="Abhishek Sharma" userId="53fcfb28ca73c7bb" providerId="LiveId" clId="{49EA4204-B380-4DD2-942D-EDC331C1A4F5}" dt="2023-11-30T02:43:28.824" v="3473"/>
          <ac:inkMkLst>
            <pc:docMk/>
            <pc:sldMk cId="3526318455" sldId="349"/>
            <ac:inkMk id="32" creationId="{554C22D5-7472-059C-3919-6BC291C31D18}"/>
          </ac:inkMkLst>
        </pc:inkChg>
        <pc:inkChg chg="add">
          <ac:chgData name="Abhishek Sharma" userId="53fcfb28ca73c7bb" providerId="LiveId" clId="{49EA4204-B380-4DD2-942D-EDC331C1A4F5}" dt="2023-12-23T16:59:25.322" v="4050" actId="9405"/>
          <ac:inkMkLst>
            <pc:docMk/>
            <pc:sldMk cId="3526318455" sldId="349"/>
            <ac:inkMk id="32" creationId="{6F77CD6F-901E-8759-1A39-814344F1830D}"/>
          </ac:inkMkLst>
        </pc:inkChg>
        <pc:inkChg chg="add del mod">
          <ac:chgData name="Abhishek Sharma" userId="53fcfb28ca73c7bb" providerId="LiveId" clId="{49EA4204-B380-4DD2-942D-EDC331C1A4F5}" dt="2023-04-20T03:05:28.332" v="2149"/>
          <ac:inkMkLst>
            <pc:docMk/>
            <pc:sldMk cId="3526318455" sldId="349"/>
            <ac:inkMk id="32" creationId="{C39038BD-F4BC-E803-132A-7CB692FABEFC}"/>
          </ac:inkMkLst>
        </pc:inkChg>
        <pc:inkChg chg="add del mod">
          <ac:chgData name="Abhishek Sharma" userId="53fcfb28ca73c7bb" providerId="LiveId" clId="{49EA4204-B380-4DD2-942D-EDC331C1A4F5}" dt="2023-08-20T02:16:44.532" v="2577"/>
          <ac:inkMkLst>
            <pc:docMk/>
            <pc:sldMk cId="3526318455" sldId="349"/>
            <ac:inkMk id="33" creationId="{7CEB8A15-38EB-8DDD-AAC4-D22F887F6ABE}"/>
          </ac:inkMkLst>
        </pc:inkChg>
        <pc:inkChg chg="add del mod">
          <ac:chgData name="Abhishek Sharma" userId="53fcfb28ca73c7bb" providerId="LiveId" clId="{49EA4204-B380-4DD2-942D-EDC331C1A4F5}" dt="2023-11-30T02:38:57.019" v="3372"/>
          <ac:inkMkLst>
            <pc:docMk/>
            <pc:sldMk cId="3526318455" sldId="349"/>
            <ac:inkMk id="33" creationId="{C60637F1-3232-0F0C-A4AA-E9AFBD75E1B2}"/>
          </ac:inkMkLst>
        </pc:inkChg>
        <pc:inkChg chg="add del mod">
          <ac:chgData name="Abhishek Sharma" userId="53fcfb28ca73c7bb" providerId="LiveId" clId="{49EA4204-B380-4DD2-942D-EDC331C1A4F5}" dt="2023-11-30T02:38:57.018" v="3367"/>
          <ac:inkMkLst>
            <pc:docMk/>
            <pc:sldMk cId="3526318455" sldId="349"/>
            <ac:inkMk id="34" creationId="{01B4808D-291D-270B-8F85-93E7D5655DA2}"/>
          </ac:inkMkLst>
        </pc:inkChg>
        <pc:inkChg chg="add del mod">
          <ac:chgData name="Abhishek Sharma" userId="53fcfb28ca73c7bb" providerId="LiveId" clId="{49EA4204-B380-4DD2-942D-EDC331C1A4F5}" dt="2023-04-20T03:05:28.332" v="2159"/>
          <ac:inkMkLst>
            <pc:docMk/>
            <pc:sldMk cId="3526318455" sldId="349"/>
            <ac:inkMk id="34" creationId="{2635823C-B56B-8CCE-5BA3-8676CF9FB454}"/>
          </ac:inkMkLst>
        </pc:inkChg>
        <pc:inkChg chg="add del mod">
          <ac:chgData name="Abhishek Sharma" userId="53fcfb28ca73c7bb" providerId="LiveId" clId="{49EA4204-B380-4DD2-942D-EDC331C1A4F5}" dt="2023-07-28T16:58:10.374" v="2457"/>
          <ac:inkMkLst>
            <pc:docMk/>
            <pc:sldMk cId="3526318455" sldId="349"/>
            <ac:inkMk id="34" creationId="{D953DF3F-932D-6F62-4233-35735E7CE86D}"/>
          </ac:inkMkLst>
        </pc:inkChg>
        <pc:inkChg chg="add del mod">
          <ac:chgData name="Abhishek Sharma" userId="53fcfb28ca73c7bb" providerId="LiveId" clId="{49EA4204-B380-4DD2-942D-EDC331C1A4F5}" dt="2023-07-28T16:58:07.483" v="2443"/>
          <ac:inkMkLst>
            <pc:docMk/>
            <pc:sldMk cId="3526318455" sldId="349"/>
            <ac:inkMk id="35" creationId="{2DA0AF59-4D62-1B38-E0EE-533264A95C6A}"/>
          </ac:inkMkLst>
        </pc:inkChg>
        <pc:inkChg chg="add del">
          <ac:chgData name="Abhishek Sharma" userId="53fcfb28ca73c7bb" providerId="LiveId" clId="{49EA4204-B380-4DD2-942D-EDC331C1A4F5}" dt="2023-11-30T02:43:28.824" v="3472"/>
          <ac:inkMkLst>
            <pc:docMk/>
            <pc:sldMk cId="3526318455" sldId="349"/>
            <ac:inkMk id="35" creationId="{9BD712D9-3A0F-71C6-C9F6-4F675D81949C}"/>
          </ac:inkMkLst>
        </pc:inkChg>
        <pc:inkChg chg="add del mod">
          <ac:chgData name="Abhishek Sharma" userId="53fcfb28ca73c7bb" providerId="LiveId" clId="{49EA4204-B380-4DD2-942D-EDC331C1A4F5}" dt="2023-04-20T03:05:28.329" v="2133"/>
          <ac:inkMkLst>
            <pc:docMk/>
            <pc:sldMk cId="3526318455" sldId="349"/>
            <ac:inkMk id="35" creationId="{ECE04556-61AE-A522-CE9B-A0633764FEB8}"/>
          </ac:inkMkLst>
        </pc:inkChg>
        <pc:inkChg chg="add del mod">
          <ac:chgData name="Abhishek Sharma" userId="53fcfb28ca73c7bb" providerId="LiveId" clId="{49EA4204-B380-4DD2-942D-EDC331C1A4F5}" dt="2023-07-28T16:58:10.372" v="2446"/>
          <ac:inkMkLst>
            <pc:docMk/>
            <pc:sldMk cId="3526318455" sldId="349"/>
            <ac:inkMk id="36" creationId="{5ED9D0A9-595A-DECF-2F57-2574593FBC20}"/>
          </ac:inkMkLst>
        </pc:inkChg>
        <pc:inkChg chg="add del mod">
          <ac:chgData name="Abhishek Sharma" userId="53fcfb28ca73c7bb" providerId="LiveId" clId="{49EA4204-B380-4DD2-942D-EDC331C1A4F5}" dt="2023-11-30T02:43:28.827" v="3485"/>
          <ac:inkMkLst>
            <pc:docMk/>
            <pc:sldMk cId="3526318455" sldId="349"/>
            <ac:inkMk id="36" creationId="{BCFE8F26-4296-E8A7-DD03-0D28CAEA2AE6}"/>
          </ac:inkMkLst>
        </pc:inkChg>
        <pc:inkChg chg="add mod">
          <ac:chgData name="Abhishek Sharma" userId="53fcfb28ca73c7bb" providerId="LiveId" clId="{49EA4204-B380-4DD2-942D-EDC331C1A4F5}" dt="2023-11-30T02:43:29.846" v="3510"/>
          <ac:inkMkLst>
            <pc:docMk/>
            <pc:sldMk cId="3526318455" sldId="349"/>
            <ac:inkMk id="37" creationId="{4EAC35A6-FD04-C55E-A5C4-7F2E81F3ADB1}"/>
          </ac:inkMkLst>
        </pc:inkChg>
        <pc:inkChg chg="add del">
          <ac:chgData name="Abhishek Sharma" userId="53fcfb28ca73c7bb" providerId="LiveId" clId="{49EA4204-B380-4DD2-942D-EDC331C1A4F5}" dt="2023-04-20T03:06:18.799" v="2174"/>
          <ac:inkMkLst>
            <pc:docMk/>
            <pc:sldMk cId="3526318455" sldId="349"/>
            <ac:inkMk id="38" creationId="{55B5BAD0-46B4-8FA3-B3EE-18179256D8A4}"/>
          </ac:inkMkLst>
        </pc:inkChg>
        <pc:inkChg chg="add">
          <ac:chgData name="Abhishek Sharma" userId="53fcfb28ca73c7bb" providerId="LiveId" clId="{49EA4204-B380-4DD2-942D-EDC331C1A4F5}" dt="2023-11-30T02:38:59.179" v="3383" actId="9405"/>
          <ac:inkMkLst>
            <pc:docMk/>
            <pc:sldMk cId="3526318455" sldId="349"/>
            <ac:inkMk id="38" creationId="{BBD0C211-935F-403E-7BFD-54F74043B59C}"/>
          </ac:inkMkLst>
        </pc:inkChg>
        <pc:inkChg chg="add del">
          <ac:chgData name="Abhishek Sharma" userId="53fcfb28ca73c7bb" providerId="LiveId" clId="{49EA4204-B380-4DD2-942D-EDC331C1A4F5}" dt="2023-04-20T03:05:28.329" v="2131"/>
          <ac:inkMkLst>
            <pc:docMk/>
            <pc:sldMk cId="3526318455" sldId="349"/>
            <ac:inkMk id="39" creationId="{4C8846EE-0722-8158-F56F-D85862423FF6}"/>
          </ac:inkMkLst>
        </pc:inkChg>
        <pc:inkChg chg="add del mod">
          <ac:chgData name="Abhishek Sharma" userId="53fcfb28ca73c7bb" providerId="LiveId" clId="{49EA4204-B380-4DD2-942D-EDC331C1A4F5}" dt="2023-11-30T02:38:57.019" v="3381"/>
          <ac:inkMkLst>
            <pc:docMk/>
            <pc:sldMk cId="3526318455" sldId="349"/>
            <ac:inkMk id="39" creationId="{73B33D93-46F0-E205-82EC-95A40DA2F7CA}"/>
          </ac:inkMkLst>
        </pc:inkChg>
        <pc:inkChg chg="add del mod">
          <ac:chgData name="Abhishek Sharma" userId="53fcfb28ca73c7bb" providerId="LiveId" clId="{49EA4204-B380-4DD2-942D-EDC331C1A4F5}" dt="2023-08-20T02:16:44.528" v="2567"/>
          <ac:inkMkLst>
            <pc:docMk/>
            <pc:sldMk cId="3526318455" sldId="349"/>
            <ac:inkMk id="39" creationId="{B085C8EE-AE13-E5A9-3DE9-E4602D86E1C5}"/>
          </ac:inkMkLst>
        </pc:inkChg>
        <pc:inkChg chg="add del mod">
          <ac:chgData name="Abhishek Sharma" userId="53fcfb28ca73c7bb" providerId="LiveId" clId="{49EA4204-B380-4DD2-942D-EDC331C1A4F5}" dt="2023-04-20T03:05:28.330" v="2138"/>
          <ac:inkMkLst>
            <pc:docMk/>
            <pc:sldMk cId="3526318455" sldId="349"/>
            <ac:inkMk id="40" creationId="{B72B2375-C837-524C-0553-893FCF8901E2}"/>
          </ac:inkMkLst>
        </pc:inkChg>
        <pc:inkChg chg="add del mod">
          <ac:chgData name="Abhishek Sharma" userId="53fcfb28ca73c7bb" providerId="LiveId" clId="{49EA4204-B380-4DD2-942D-EDC331C1A4F5}" dt="2023-08-20T02:16:44.531" v="2573"/>
          <ac:inkMkLst>
            <pc:docMk/>
            <pc:sldMk cId="3526318455" sldId="349"/>
            <ac:inkMk id="40" creationId="{BE98B4B7-B631-45A5-7205-6C7C1E6694DF}"/>
          </ac:inkMkLst>
        </pc:inkChg>
        <pc:inkChg chg="add">
          <ac:chgData name="Abhishek Sharma" userId="53fcfb28ca73c7bb" providerId="LiveId" clId="{49EA4204-B380-4DD2-942D-EDC331C1A4F5}" dt="2023-11-30T02:38:59.570" v="3384" actId="9405"/>
          <ac:inkMkLst>
            <pc:docMk/>
            <pc:sldMk cId="3526318455" sldId="349"/>
            <ac:inkMk id="41" creationId="{09F636EE-71CC-E229-CCD2-B9BA60AA1A30}"/>
          </ac:inkMkLst>
        </pc:inkChg>
        <pc:inkChg chg="add del mod">
          <ac:chgData name="Abhishek Sharma" userId="53fcfb28ca73c7bb" providerId="LiveId" clId="{49EA4204-B380-4DD2-942D-EDC331C1A4F5}" dt="2023-04-20T03:05:28.330" v="2137"/>
          <ac:inkMkLst>
            <pc:docMk/>
            <pc:sldMk cId="3526318455" sldId="349"/>
            <ac:inkMk id="41" creationId="{0FC5E5C5-44DA-24BF-C5A4-09321CD93C5D}"/>
          </ac:inkMkLst>
        </pc:inkChg>
        <pc:inkChg chg="add del">
          <ac:chgData name="Abhishek Sharma" userId="53fcfb28ca73c7bb" providerId="LiveId" clId="{49EA4204-B380-4DD2-942D-EDC331C1A4F5}" dt="2023-08-20T02:16:44.528" v="2565"/>
          <ac:inkMkLst>
            <pc:docMk/>
            <pc:sldMk cId="3526318455" sldId="349"/>
            <ac:inkMk id="41" creationId="{A44DD768-4642-94B9-746B-52CD50B84978}"/>
          </ac:inkMkLst>
        </pc:inkChg>
        <pc:inkChg chg="add del">
          <ac:chgData name="Abhishek Sharma" userId="53fcfb28ca73c7bb" providerId="LiveId" clId="{49EA4204-B380-4DD2-942D-EDC331C1A4F5}" dt="2023-12-23T16:59:22.589" v="4049"/>
          <ac:inkMkLst>
            <pc:docMk/>
            <pc:sldMk cId="3526318455" sldId="349"/>
            <ac:inkMk id="42" creationId="{9B95B5F0-1AEA-4964-6690-8FAA2B06F437}"/>
          </ac:inkMkLst>
        </pc:inkChg>
        <pc:inkChg chg="add del mod">
          <ac:chgData name="Abhishek Sharma" userId="53fcfb28ca73c7bb" providerId="LiveId" clId="{49EA4204-B380-4DD2-942D-EDC331C1A4F5}" dt="2023-04-20T03:05:28.331" v="2148"/>
          <ac:inkMkLst>
            <pc:docMk/>
            <pc:sldMk cId="3526318455" sldId="349"/>
            <ac:inkMk id="42" creationId="{A05DE140-BEFE-8515-8D46-A2B8944583D7}"/>
          </ac:inkMkLst>
        </pc:inkChg>
        <pc:inkChg chg="add del">
          <ac:chgData name="Abhishek Sharma" userId="53fcfb28ca73c7bb" providerId="LiveId" clId="{49EA4204-B380-4DD2-942D-EDC331C1A4F5}" dt="2023-08-20T02:16:44.527" v="2561"/>
          <ac:inkMkLst>
            <pc:docMk/>
            <pc:sldMk cId="3526318455" sldId="349"/>
            <ac:inkMk id="43" creationId="{826FFDA5-606A-AA0A-3A3A-4B25EE97CA79}"/>
          </ac:inkMkLst>
        </pc:inkChg>
        <pc:inkChg chg="add del">
          <ac:chgData name="Abhishek Sharma" userId="53fcfb28ca73c7bb" providerId="LiveId" clId="{49EA4204-B380-4DD2-942D-EDC331C1A4F5}" dt="2023-11-30T02:43:29.847" v="3512"/>
          <ac:inkMkLst>
            <pc:docMk/>
            <pc:sldMk cId="3526318455" sldId="349"/>
            <ac:inkMk id="43" creationId="{9D7B18C6-D97D-34D9-27D5-F16A633B7CD2}"/>
          </ac:inkMkLst>
        </pc:inkChg>
        <pc:inkChg chg="add del mod">
          <ac:chgData name="Abhishek Sharma" userId="53fcfb28ca73c7bb" providerId="LiveId" clId="{49EA4204-B380-4DD2-942D-EDC331C1A4F5}" dt="2023-04-20T03:05:28.329" v="2132"/>
          <ac:inkMkLst>
            <pc:docMk/>
            <pc:sldMk cId="3526318455" sldId="349"/>
            <ac:inkMk id="43" creationId="{CB29538E-2158-6936-A739-8724B485FDF8}"/>
          </ac:inkMkLst>
        </pc:inkChg>
        <pc:inkChg chg="add">
          <ac:chgData name="Abhishek Sharma" userId="53fcfb28ca73c7bb" providerId="LiveId" clId="{49EA4204-B380-4DD2-942D-EDC331C1A4F5}" dt="2023-11-30T02:39:17.821" v="3387" actId="9405"/>
          <ac:inkMkLst>
            <pc:docMk/>
            <pc:sldMk cId="3526318455" sldId="349"/>
            <ac:inkMk id="44" creationId="{1C10FC51-EE74-F721-B199-0B9044E443C9}"/>
          </ac:inkMkLst>
        </pc:inkChg>
        <pc:inkChg chg="add del mod">
          <ac:chgData name="Abhishek Sharma" userId="53fcfb28ca73c7bb" providerId="LiveId" clId="{49EA4204-B380-4DD2-942D-EDC331C1A4F5}" dt="2023-04-20T03:05:28.331" v="2143"/>
          <ac:inkMkLst>
            <pc:docMk/>
            <pc:sldMk cId="3526318455" sldId="349"/>
            <ac:inkMk id="44" creationId="{3085276D-6E62-B3B2-6D09-EB7DE0974691}"/>
          </ac:inkMkLst>
        </pc:inkChg>
        <pc:inkChg chg="add del">
          <ac:chgData name="Abhishek Sharma" userId="53fcfb28ca73c7bb" providerId="LiveId" clId="{49EA4204-B380-4DD2-942D-EDC331C1A4F5}" dt="2023-08-20T02:16:44.530" v="2569"/>
          <ac:inkMkLst>
            <pc:docMk/>
            <pc:sldMk cId="3526318455" sldId="349"/>
            <ac:inkMk id="44" creationId="{4B673D8F-47B8-100E-D2EF-E5E8F934EAA3}"/>
          </ac:inkMkLst>
        </pc:inkChg>
        <pc:inkChg chg="add del mod">
          <ac:chgData name="Abhishek Sharma" userId="53fcfb28ca73c7bb" providerId="LiveId" clId="{49EA4204-B380-4DD2-942D-EDC331C1A4F5}" dt="2023-11-30T02:43:28.825" v="3478"/>
          <ac:inkMkLst>
            <pc:docMk/>
            <pc:sldMk cId="3526318455" sldId="349"/>
            <ac:inkMk id="45" creationId="{0C63441B-119B-D061-B74C-3A3620A76060}"/>
          </ac:inkMkLst>
        </pc:inkChg>
        <pc:inkChg chg="add del mod">
          <ac:chgData name="Abhishek Sharma" userId="53fcfb28ca73c7bb" providerId="LiveId" clId="{49EA4204-B380-4DD2-942D-EDC331C1A4F5}" dt="2023-04-20T03:05:28.331" v="2146"/>
          <ac:inkMkLst>
            <pc:docMk/>
            <pc:sldMk cId="3526318455" sldId="349"/>
            <ac:inkMk id="45" creationId="{4D6A20DC-0A5B-830F-8349-C4A7619132A6}"/>
          </ac:inkMkLst>
        </pc:inkChg>
        <pc:inkChg chg="add del">
          <ac:chgData name="Abhishek Sharma" userId="53fcfb28ca73c7bb" providerId="LiveId" clId="{49EA4204-B380-4DD2-942D-EDC331C1A4F5}" dt="2023-08-20T02:16:30.590" v="2550"/>
          <ac:inkMkLst>
            <pc:docMk/>
            <pc:sldMk cId="3526318455" sldId="349"/>
            <ac:inkMk id="45" creationId="{BE3B8243-F9C4-D077-DFB3-E2176AEF8378}"/>
          </ac:inkMkLst>
        </pc:inkChg>
        <pc:inkChg chg="add del mod">
          <ac:chgData name="Abhishek Sharma" userId="53fcfb28ca73c7bb" providerId="LiveId" clId="{49EA4204-B380-4DD2-942D-EDC331C1A4F5}" dt="2023-04-20T03:05:28.329" v="2134"/>
          <ac:inkMkLst>
            <pc:docMk/>
            <pc:sldMk cId="3526318455" sldId="349"/>
            <ac:inkMk id="46" creationId="{111CCCAD-5CF2-CBD3-4244-D6DD59124281}"/>
          </ac:inkMkLst>
        </pc:inkChg>
        <pc:inkChg chg="add del mod">
          <ac:chgData name="Abhishek Sharma" userId="53fcfb28ca73c7bb" providerId="LiveId" clId="{49EA4204-B380-4DD2-942D-EDC331C1A4F5}" dt="2023-11-30T02:43:28.829" v="3497"/>
          <ac:inkMkLst>
            <pc:docMk/>
            <pc:sldMk cId="3526318455" sldId="349"/>
            <ac:inkMk id="46" creationId="{23BE0D65-6DB5-9948-3B1A-1A0AB4D8AD9E}"/>
          </ac:inkMkLst>
        </pc:inkChg>
        <pc:inkChg chg="add del">
          <ac:chgData name="Abhishek Sharma" userId="53fcfb28ca73c7bb" providerId="LiveId" clId="{49EA4204-B380-4DD2-942D-EDC331C1A4F5}" dt="2023-08-20T02:16:30.579" v="2546"/>
          <ac:inkMkLst>
            <pc:docMk/>
            <pc:sldMk cId="3526318455" sldId="349"/>
            <ac:inkMk id="46" creationId="{EFC72F21-56C5-A161-B4C4-D95BDEA2508C}"/>
          </ac:inkMkLst>
        </pc:inkChg>
        <pc:inkChg chg="add del">
          <ac:chgData name="Abhishek Sharma" userId="53fcfb28ca73c7bb" providerId="LiveId" clId="{49EA4204-B380-4DD2-942D-EDC331C1A4F5}" dt="2023-07-28T16:58:10.373" v="2451"/>
          <ac:inkMkLst>
            <pc:docMk/>
            <pc:sldMk cId="3526318455" sldId="349"/>
            <ac:inkMk id="47" creationId="{DF9B6BD2-226C-E684-F1F3-80FF07428D6B}"/>
          </ac:inkMkLst>
        </pc:inkChg>
        <pc:inkChg chg="add mod">
          <ac:chgData name="Abhishek Sharma" userId="53fcfb28ca73c7bb" providerId="LiveId" clId="{49EA4204-B380-4DD2-942D-EDC331C1A4F5}" dt="2023-11-30T02:43:29.846" v="3510"/>
          <ac:inkMkLst>
            <pc:docMk/>
            <pc:sldMk cId="3526318455" sldId="349"/>
            <ac:inkMk id="47" creationId="{E6ED00EC-59AF-608F-302A-C5CF997776FA}"/>
          </ac:inkMkLst>
        </pc:inkChg>
        <pc:inkChg chg="add del mod">
          <ac:chgData name="Abhishek Sharma" userId="53fcfb28ca73c7bb" providerId="LiveId" clId="{49EA4204-B380-4DD2-942D-EDC331C1A4F5}" dt="2023-08-20T02:16:30.592" v="2553"/>
          <ac:inkMkLst>
            <pc:docMk/>
            <pc:sldMk cId="3526318455" sldId="349"/>
            <ac:inkMk id="48" creationId="{7DC03402-B0E8-1B14-88F6-BC69103A25FF}"/>
          </ac:inkMkLst>
        </pc:inkChg>
        <pc:inkChg chg="add del mod">
          <ac:chgData name="Abhishek Sharma" userId="53fcfb28ca73c7bb" providerId="LiveId" clId="{49EA4204-B380-4DD2-942D-EDC331C1A4F5}" dt="2023-11-30T02:43:28.827" v="3483"/>
          <ac:inkMkLst>
            <pc:docMk/>
            <pc:sldMk cId="3526318455" sldId="349"/>
            <ac:inkMk id="48" creationId="{A6B3F0FC-A1F6-E66F-8892-39F6ADD2F19D}"/>
          </ac:inkMkLst>
        </pc:inkChg>
        <pc:inkChg chg="add del mod">
          <ac:chgData name="Abhishek Sharma" userId="53fcfb28ca73c7bb" providerId="LiveId" clId="{49EA4204-B380-4DD2-942D-EDC331C1A4F5}" dt="2023-04-20T03:05:28.331" v="2145"/>
          <ac:inkMkLst>
            <pc:docMk/>
            <pc:sldMk cId="3526318455" sldId="349"/>
            <ac:inkMk id="48" creationId="{D3F1C474-988B-5FE6-2634-580432926BC3}"/>
          </ac:inkMkLst>
        </pc:inkChg>
        <pc:inkChg chg="add del mod">
          <ac:chgData name="Abhishek Sharma" userId="53fcfb28ca73c7bb" providerId="LiveId" clId="{49EA4204-B380-4DD2-942D-EDC331C1A4F5}" dt="2023-07-28T16:58:10.373" v="2453"/>
          <ac:inkMkLst>
            <pc:docMk/>
            <pc:sldMk cId="3526318455" sldId="349"/>
            <ac:inkMk id="49" creationId="{A7A74B8D-E261-0A3D-7292-60B6BC7F85A0}"/>
          </ac:inkMkLst>
        </pc:inkChg>
        <pc:inkChg chg="add del mod">
          <ac:chgData name="Abhishek Sharma" userId="53fcfb28ca73c7bb" providerId="LiveId" clId="{49EA4204-B380-4DD2-942D-EDC331C1A4F5}" dt="2023-11-30T02:43:29.846" v="3510"/>
          <ac:inkMkLst>
            <pc:docMk/>
            <pc:sldMk cId="3526318455" sldId="349"/>
            <ac:inkMk id="49" creationId="{F5974698-CDB7-A7B1-E86D-F684C0F395C5}"/>
          </ac:inkMkLst>
        </pc:inkChg>
        <pc:inkChg chg="add del mod">
          <ac:chgData name="Abhishek Sharma" userId="53fcfb28ca73c7bb" providerId="LiveId" clId="{49EA4204-B380-4DD2-942D-EDC331C1A4F5}" dt="2023-08-20T02:16:30.590" v="2549"/>
          <ac:inkMkLst>
            <pc:docMk/>
            <pc:sldMk cId="3526318455" sldId="349"/>
            <ac:inkMk id="50" creationId="{CA0B6ADF-6C71-8BD5-8F1C-EE34296045D2}"/>
          </ac:inkMkLst>
        </pc:inkChg>
        <pc:inkChg chg="add del mod">
          <ac:chgData name="Abhishek Sharma" userId="53fcfb28ca73c7bb" providerId="LiveId" clId="{49EA4204-B380-4DD2-942D-EDC331C1A4F5}" dt="2023-11-30T02:43:28.830" v="3506"/>
          <ac:inkMkLst>
            <pc:docMk/>
            <pc:sldMk cId="3526318455" sldId="349"/>
            <ac:inkMk id="50" creationId="{D394B7C4-6B53-DDB6-6CD5-C3C190D2BDA4}"/>
          </ac:inkMkLst>
        </pc:inkChg>
        <pc:inkChg chg="add del mod">
          <ac:chgData name="Abhishek Sharma" userId="53fcfb28ca73c7bb" providerId="LiveId" clId="{49EA4204-B380-4DD2-942D-EDC331C1A4F5}" dt="2023-04-20T03:05:28.332" v="2150"/>
          <ac:inkMkLst>
            <pc:docMk/>
            <pc:sldMk cId="3526318455" sldId="349"/>
            <ac:inkMk id="50" creationId="{D42228A1-E519-7928-86BF-F5AD957055CD}"/>
          </ac:inkMkLst>
        </pc:inkChg>
        <pc:inkChg chg="add del mod">
          <ac:chgData name="Abhishek Sharma" userId="53fcfb28ca73c7bb" providerId="LiveId" clId="{49EA4204-B380-4DD2-942D-EDC331C1A4F5}" dt="2023-11-30T02:43:28.830" v="3507"/>
          <ac:inkMkLst>
            <pc:docMk/>
            <pc:sldMk cId="3526318455" sldId="349"/>
            <ac:inkMk id="51" creationId="{5E23CCDF-613A-ECF8-D2FD-91996F914679}"/>
          </ac:inkMkLst>
        </pc:inkChg>
        <pc:inkChg chg="add del">
          <ac:chgData name="Abhishek Sharma" userId="53fcfb28ca73c7bb" providerId="LiveId" clId="{49EA4204-B380-4DD2-942D-EDC331C1A4F5}" dt="2023-10-23T03:55:12.617" v="2817"/>
          <ac:inkMkLst>
            <pc:docMk/>
            <pc:sldMk cId="3526318455" sldId="349"/>
            <ac:inkMk id="51" creationId="{78F8FA38-0FD9-5F45-9BCF-A86302581EFD}"/>
          </ac:inkMkLst>
        </pc:inkChg>
        <pc:inkChg chg="add del mod">
          <ac:chgData name="Abhishek Sharma" userId="53fcfb28ca73c7bb" providerId="LiveId" clId="{49EA4204-B380-4DD2-942D-EDC331C1A4F5}" dt="2023-07-28T16:58:10.373" v="2448"/>
          <ac:inkMkLst>
            <pc:docMk/>
            <pc:sldMk cId="3526318455" sldId="349"/>
            <ac:inkMk id="51" creationId="{EC7E785D-4945-29F5-DFBD-30A1302304BE}"/>
          </ac:inkMkLst>
        </pc:inkChg>
        <pc:inkChg chg="add del mod">
          <ac:chgData name="Abhishek Sharma" userId="53fcfb28ca73c7bb" providerId="LiveId" clId="{49EA4204-B380-4DD2-942D-EDC331C1A4F5}" dt="2023-04-20T03:05:28.332" v="2154"/>
          <ac:inkMkLst>
            <pc:docMk/>
            <pc:sldMk cId="3526318455" sldId="349"/>
            <ac:inkMk id="52" creationId="{430E3482-D1DE-9509-88D4-14194431CE43}"/>
          </ac:inkMkLst>
        </pc:inkChg>
        <pc:inkChg chg="add del mod">
          <ac:chgData name="Abhishek Sharma" userId="53fcfb28ca73c7bb" providerId="LiveId" clId="{49EA4204-B380-4DD2-942D-EDC331C1A4F5}" dt="2023-08-20T02:16:30.591" v="2552"/>
          <ac:inkMkLst>
            <pc:docMk/>
            <pc:sldMk cId="3526318455" sldId="349"/>
            <ac:inkMk id="52" creationId="{773993A4-B1B4-D308-F8D7-5CF59EDD6CD4}"/>
          </ac:inkMkLst>
        </pc:inkChg>
        <pc:inkChg chg="add del mod">
          <ac:chgData name="Abhishek Sharma" userId="53fcfb28ca73c7bb" providerId="LiveId" clId="{49EA4204-B380-4DD2-942D-EDC331C1A4F5}" dt="2023-04-20T03:05:28.331" v="2142"/>
          <ac:inkMkLst>
            <pc:docMk/>
            <pc:sldMk cId="3526318455" sldId="349"/>
            <ac:inkMk id="53" creationId="{0669C36E-C82D-5F99-0FA3-281EF7289FC3}"/>
          </ac:inkMkLst>
        </pc:inkChg>
        <pc:inkChg chg="add del mod">
          <ac:chgData name="Abhishek Sharma" userId="53fcfb28ca73c7bb" providerId="LiveId" clId="{49EA4204-B380-4DD2-942D-EDC331C1A4F5}" dt="2023-08-20T02:16:30.589" v="2547"/>
          <ac:inkMkLst>
            <pc:docMk/>
            <pc:sldMk cId="3526318455" sldId="349"/>
            <ac:inkMk id="53" creationId="{6EEBDC2B-622D-4CCD-2C52-A86E74772641}"/>
          </ac:inkMkLst>
        </pc:inkChg>
        <pc:inkChg chg="add del mod">
          <ac:chgData name="Abhishek Sharma" userId="53fcfb28ca73c7bb" providerId="LiveId" clId="{49EA4204-B380-4DD2-942D-EDC331C1A4F5}" dt="2023-08-20T02:16:30.590" v="2548"/>
          <ac:inkMkLst>
            <pc:docMk/>
            <pc:sldMk cId="3526318455" sldId="349"/>
            <ac:inkMk id="54" creationId="{A5E4FB51-F176-B756-47A7-354F3ADEC965}"/>
          </ac:inkMkLst>
        </pc:inkChg>
        <pc:inkChg chg="add del mod">
          <ac:chgData name="Abhishek Sharma" userId="53fcfb28ca73c7bb" providerId="LiveId" clId="{49EA4204-B380-4DD2-942D-EDC331C1A4F5}" dt="2023-11-30T02:43:28.830" v="3508"/>
          <ac:inkMkLst>
            <pc:docMk/>
            <pc:sldMk cId="3526318455" sldId="349"/>
            <ac:inkMk id="54" creationId="{AF001655-2827-843C-4F59-1193E57D3D58}"/>
          </ac:inkMkLst>
        </pc:inkChg>
        <pc:inkChg chg="add del mod">
          <ac:chgData name="Abhishek Sharma" userId="53fcfb28ca73c7bb" providerId="LiveId" clId="{49EA4204-B380-4DD2-942D-EDC331C1A4F5}" dt="2023-04-20T03:05:28.330" v="2135"/>
          <ac:inkMkLst>
            <pc:docMk/>
            <pc:sldMk cId="3526318455" sldId="349"/>
            <ac:inkMk id="54" creationId="{FF5DD5BC-C4C1-6011-3027-369D15A5D429}"/>
          </ac:inkMkLst>
        </pc:inkChg>
        <pc:inkChg chg="add del mod">
          <ac:chgData name="Abhishek Sharma" userId="53fcfb28ca73c7bb" providerId="LiveId" clId="{49EA4204-B380-4DD2-942D-EDC331C1A4F5}" dt="2023-11-30T02:43:28.829" v="3490"/>
          <ac:inkMkLst>
            <pc:docMk/>
            <pc:sldMk cId="3526318455" sldId="349"/>
            <ac:inkMk id="55" creationId="{983A88BD-18C6-7DE2-4BB6-52F364DC2319}"/>
          </ac:inkMkLst>
        </pc:inkChg>
        <pc:inkChg chg="add del">
          <ac:chgData name="Abhishek Sharma" userId="53fcfb28ca73c7bb" providerId="LiveId" clId="{49EA4204-B380-4DD2-942D-EDC331C1A4F5}" dt="2023-04-20T03:05:28.331" v="2144"/>
          <ac:inkMkLst>
            <pc:docMk/>
            <pc:sldMk cId="3526318455" sldId="349"/>
            <ac:inkMk id="55" creationId="{F548D0FE-5236-2383-63C6-068F87B2B956}"/>
          </ac:inkMkLst>
        </pc:inkChg>
        <pc:inkChg chg="add del mod">
          <ac:chgData name="Abhishek Sharma" userId="53fcfb28ca73c7bb" providerId="LiveId" clId="{49EA4204-B380-4DD2-942D-EDC331C1A4F5}" dt="2023-08-20T02:16:30.591" v="2551"/>
          <ac:inkMkLst>
            <pc:docMk/>
            <pc:sldMk cId="3526318455" sldId="349"/>
            <ac:inkMk id="55" creationId="{F74F7FBC-FDF5-6CAE-330F-2ED8360D17C0}"/>
          </ac:inkMkLst>
        </pc:inkChg>
        <pc:inkChg chg="add del mod">
          <ac:chgData name="Abhishek Sharma" userId="53fcfb28ca73c7bb" providerId="LiveId" clId="{49EA4204-B380-4DD2-942D-EDC331C1A4F5}" dt="2023-08-20T02:16:30.592" v="2554"/>
          <ac:inkMkLst>
            <pc:docMk/>
            <pc:sldMk cId="3526318455" sldId="349"/>
            <ac:inkMk id="56" creationId="{B5299B28-1920-62A8-E2A7-5B5F0508F87E}"/>
          </ac:inkMkLst>
        </pc:inkChg>
        <pc:inkChg chg="add del mod">
          <ac:chgData name="Abhishek Sharma" userId="53fcfb28ca73c7bb" providerId="LiveId" clId="{49EA4204-B380-4DD2-942D-EDC331C1A4F5}" dt="2023-11-30T02:43:28.825" v="3474"/>
          <ac:inkMkLst>
            <pc:docMk/>
            <pc:sldMk cId="3526318455" sldId="349"/>
            <ac:inkMk id="56" creationId="{F9318D77-3C72-8C3A-0615-CFF6FB5CCF30}"/>
          </ac:inkMkLst>
        </pc:inkChg>
        <pc:inkChg chg="add del mod">
          <ac:chgData name="Abhishek Sharma" userId="53fcfb28ca73c7bb" providerId="LiveId" clId="{49EA4204-B380-4DD2-942D-EDC331C1A4F5}" dt="2023-04-20T03:05:28.330" v="2139"/>
          <ac:inkMkLst>
            <pc:docMk/>
            <pc:sldMk cId="3526318455" sldId="349"/>
            <ac:inkMk id="57" creationId="{A04C0430-8D04-23B8-5FCE-FEBBE5AD48D5}"/>
          </ac:inkMkLst>
        </pc:inkChg>
        <pc:inkChg chg="add del mod">
          <ac:chgData name="Abhishek Sharma" userId="53fcfb28ca73c7bb" providerId="LiveId" clId="{49EA4204-B380-4DD2-942D-EDC331C1A4F5}" dt="2023-11-30T02:43:28.828" v="3487"/>
          <ac:inkMkLst>
            <pc:docMk/>
            <pc:sldMk cId="3526318455" sldId="349"/>
            <ac:inkMk id="58" creationId="{0E7CF149-C2D4-5EAE-3382-0CE518EFE847}"/>
          </ac:inkMkLst>
        </pc:inkChg>
        <pc:inkChg chg="add del mod">
          <ac:chgData name="Abhishek Sharma" userId="53fcfb28ca73c7bb" providerId="LiveId" clId="{49EA4204-B380-4DD2-942D-EDC331C1A4F5}" dt="2023-10-23T03:55:12.617" v="2822"/>
          <ac:inkMkLst>
            <pc:docMk/>
            <pc:sldMk cId="3526318455" sldId="349"/>
            <ac:inkMk id="58" creationId="{17081625-4F4B-B9A2-F4B2-1582E3286577}"/>
          </ac:inkMkLst>
        </pc:inkChg>
        <pc:inkChg chg="add del mod">
          <ac:chgData name="Abhishek Sharma" userId="53fcfb28ca73c7bb" providerId="LiveId" clId="{49EA4204-B380-4DD2-942D-EDC331C1A4F5}" dt="2023-11-30T02:43:28.829" v="3495"/>
          <ac:inkMkLst>
            <pc:docMk/>
            <pc:sldMk cId="3526318455" sldId="349"/>
            <ac:inkMk id="59" creationId="{79F64DE2-6C8E-F87D-5C34-2621B56D26C2}"/>
          </ac:inkMkLst>
        </pc:inkChg>
        <pc:inkChg chg="add del mod">
          <ac:chgData name="Abhishek Sharma" userId="53fcfb28ca73c7bb" providerId="LiveId" clId="{49EA4204-B380-4DD2-942D-EDC331C1A4F5}" dt="2023-10-23T03:55:12.618" v="2825"/>
          <ac:inkMkLst>
            <pc:docMk/>
            <pc:sldMk cId="3526318455" sldId="349"/>
            <ac:inkMk id="59" creationId="{88C2D016-357C-6BF0-EA68-A5F1B2EFCA93}"/>
          </ac:inkMkLst>
        </pc:inkChg>
        <pc:inkChg chg="add del mod">
          <ac:chgData name="Abhishek Sharma" userId="53fcfb28ca73c7bb" providerId="LiveId" clId="{49EA4204-B380-4DD2-942D-EDC331C1A4F5}" dt="2023-04-20T03:05:28.331" v="2141"/>
          <ac:inkMkLst>
            <pc:docMk/>
            <pc:sldMk cId="3526318455" sldId="349"/>
            <ac:inkMk id="59" creationId="{F1E14A5A-32DA-FAC3-3E17-2D2FF833A564}"/>
          </ac:inkMkLst>
        </pc:inkChg>
        <pc:inkChg chg="add del mod">
          <ac:chgData name="Abhishek Sharma" userId="53fcfb28ca73c7bb" providerId="LiveId" clId="{49EA4204-B380-4DD2-942D-EDC331C1A4F5}" dt="2023-04-20T03:05:28.332" v="2152"/>
          <ac:inkMkLst>
            <pc:docMk/>
            <pc:sldMk cId="3526318455" sldId="349"/>
            <ac:inkMk id="60" creationId="{C94DB308-2681-5A73-A36D-BD13D006F41B}"/>
          </ac:inkMkLst>
        </pc:inkChg>
        <pc:inkChg chg="add mod">
          <ac:chgData name="Abhishek Sharma" userId="53fcfb28ca73c7bb" providerId="LiveId" clId="{49EA4204-B380-4DD2-942D-EDC331C1A4F5}" dt="2023-11-30T02:40:00.684" v="3425"/>
          <ac:inkMkLst>
            <pc:docMk/>
            <pc:sldMk cId="3526318455" sldId="349"/>
            <ac:inkMk id="61" creationId="{10955CCD-0227-7FDB-4E22-157190D573CC}"/>
          </ac:inkMkLst>
        </pc:inkChg>
        <pc:inkChg chg="add del mod">
          <ac:chgData name="Abhishek Sharma" userId="53fcfb28ca73c7bb" providerId="LiveId" clId="{49EA4204-B380-4DD2-942D-EDC331C1A4F5}" dt="2023-10-23T03:55:12.618" v="2826"/>
          <ac:inkMkLst>
            <pc:docMk/>
            <pc:sldMk cId="3526318455" sldId="349"/>
            <ac:inkMk id="61" creationId="{458D721D-6FD1-6FF7-4FDC-63D6BE188820}"/>
          </ac:inkMkLst>
        </pc:inkChg>
        <pc:inkChg chg="add del mod">
          <ac:chgData name="Abhishek Sharma" userId="53fcfb28ca73c7bb" providerId="LiveId" clId="{49EA4204-B380-4DD2-942D-EDC331C1A4F5}" dt="2023-07-28T16:58:10.374" v="2454"/>
          <ac:inkMkLst>
            <pc:docMk/>
            <pc:sldMk cId="3526318455" sldId="349"/>
            <ac:inkMk id="62" creationId="{68C088CF-5683-A58B-F9C1-F9514C9F7E66}"/>
          </ac:inkMkLst>
        </pc:inkChg>
        <pc:inkChg chg="add del mod">
          <ac:chgData name="Abhishek Sharma" userId="53fcfb28ca73c7bb" providerId="LiveId" clId="{49EA4204-B380-4DD2-942D-EDC331C1A4F5}" dt="2023-11-30T02:43:28.829" v="3498"/>
          <ac:inkMkLst>
            <pc:docMk/>
            <pc:sldMk cId="3526318455" sldId="349"/>
            <ac:inkMk id="62" creationId="{C61A506E-7263-910A-1D2C-19BBC43C638B}"/>
          </ac:inkMkLst>
        </pc:inkChg>
        <pc:inkChg chg="add del mod">
          <ac:chgData name="Abhishek Sharma" userId="53fcfb28ca73c7bb" providerId="LiveId" clId="{49EA4204-B380-4DD2-942D-EDC331C1A4F5}" dt="2023-10-23T03:55:12.617" v="2821"/>
          <ac:inkMkLst>
            <pc:docMk/>
            <pc:sldMk cId="3526318455" sldId="349"/>
            <ac:inkMk id="62" creationId="{E7DD61C9-CAFE-C9A6-3D2D-4E2B01F0132C}"/>
          </ac:inkMkLst>
        </pc:inkChg>
        <pc:inkChg chg="add del mod">
          <ac:chgData name="Abhishek Sharma" userId="53fcfb28ca73c7bb" providerId="LiveId" clId="{49EA4204-B380-4DD2-942D-EDC331C1A4F5}" dt="2023-11-30T02:43:28.827" v="3480"/>
          <ac:inkMkLst>
            <pc:docMk/>
            <pc:sldMk cId="3526318455" sldId="349"/>
            <ac:inkMk id="63" creationId="{3D43D8E2-2524-9A98-7FEF-26EDAD92FFD8}"/>
          </ac:inkMkLst>
        </pc:inkChg>
        <pc:inkChg chg="add del mod">
          <ac:chgData name="Abhishek Sharma" userId="53fcfb28ca73c7bb" providerId="LiveId" clId="{49EA4204-B380-4DD2-942D-EDC331C1A4F5}" dt="2023-07-28T16:58:10.374" v="2455"/>
          <ac:inkMkLst>
            <pc:docMk/>
            <pc:sldMk cId="3526318455" sldId="349"/>
            <ac:inkMk id="63" creationId="{9B840479-A978-B7A0-BE62-B55BE2098A38}"/>
          </ac:inkMkLst>
        </pc:inkChg>
        <pc:inkChg chg="add del">
          <ac:chgData name="Abhishek Sharma" userId="53fcfb28ca73c7bb" providerId="LiveId" clId="{49EA4204-B380-4DD2-942D-EDC331C1A4F5}" dt="2023-04-20T03:06:29.282" v="2181"/>
          <ac:inkMkLst>
            <pc:docMk/>
            <pc:sldMk cId="3526318455" sldId="349"/>
            <ac:inkMk id="64" creationId="{141CB9C1-3384-9D5F-28D1-70887BBF2DA7}"/>
          </ac:inkMkLst>
        </pc:inkChg>
        <pc:inkChg chg="add del mod">
          <ac:chgData name="Abhishek Sharma" userId="53fcfb28ca73c7bb" providerId="LiveId" clId="{49EA4204-B380-4DD2-942D-EDC331C1A4F5}" dt="2023-11-30T02:43:28.827" v="3484"/>
          <ac:inkMkLst>
            <pc:docMk/>
            <pc:sldMk cId="3526318455" sldId="349"/>
            <ac:inkMk id="64" creationId="{6C66B1CB-4BD8-8F15-0A7B-A962BBA17473}"/>
          </ac:inkMkLst>
        </pc:inkChg>
        <pc:inkChg chg="add del mod">
          <ac:chgData name="Abhishek Sharma" userId="53fcfb28ca73c7bb" providerId="LiveId" clId="{49EA4204-B380-4DD2-942D-EDC331C1A4F5}" dt="2023-10-23T03:55:12.618" v="2827"/>
          <ac:inkMkLst>
            <pc:docMk/>
            <pc:sldMk cId="3526318455" sldId="349"/>
            <ac:inkMk id="64" creationId="{781611F2-82DC-D8F6-D369-4637F6AF9753}"/>
          </ac:inkMkLst>
        </pc:inkChg>
        <pc:inkChg chg="add del mod">
          <ac:chgData name="Abhishek Sharma" userId="53fcfb28ca73c7bb" providerId="LiveId" clId="{49EA4204-B380-4DD2-942D-EDC331C1A4F5}" dt="2023-11-30T02:43:28.825" v="3476"/>
          <ac:inkMkLst>
            <pc:docMk/>
            <pc:sldMk cId="3526318455" sldId="349"/>
            <ac:inkMk id="65" creationId="{6BEB3C50-EC59-D400-2D0D-44FF82442342}"/>
          </ac:inkMkLst>
        </pc:inkChg>
        <pc:inkChg chg="add del mod">
          <ac:chgData name="Abhishek Sharma" userId="53fcfb28ca73c7bb" providerId="LiveId" clId="{49EA4204-B380-4DD2-942D-EDC331C1A4F5}" dt="2023-10-23T03:55:12.618" v="2824"/>
          <ac:inkMkLst>
            <pc:docMk/>
            <pc:sldMk cId="3526318455" sldId="349"/>
            <ac:inkMk id="66" creationId="{1381C196-73CC-9BFE-15F3-DA44C7342679}"/>
          </ac:inkMkLst>
        </pc:inkChg>
        <pc:inkChg chg="add del mod">
          <ac:chgData name="Abhishek Sharma" userId="53fcfb28ca73c7bb" providerId="LiveId" clId="{49EA4204-B380-4DD2-942D-EDC331C1A4F5}" dt="2023-07-28T16:58:10.373" v="2450"/>
          <ac:inkMkLst>
            <pc:docMk/>
            <pc:sldMk cId="3526318455" sldId="349"/>
            <ac:inkMk id="66" creationId="{AB17B913-D02A-176D-B2F2-26C36350BE66}"/>
          </ac:inkMkLst>
        </pc:inkChg>
        <pc:inkChg chg="add del mod">
          <ac:chgData name="Abhishek Sharma" userId="53fcfb28ca73c7bb" providerId="LiveId" clId="{49EA4204-B380-4DD2-942D-EDC331C1A4F5}" dt="2023-11-30T02:43:28.829" v="3493"/>
          <ac:inkMkLst>
            <pc:docMk/>
            <pc:sldMk cId="3526318455" sldId="349"/>
            <ac:inkMk id="66" creationId="{ECB5A460-1CD9-9FC9-6274-58D85125576B}"/>
          </ac:inkMkLst>
        </pc:inkChg>
        <pc:inkChg chg="add del mod">
          <ac:chgData name="Abhishek Sharma" userId="53fcfb28ca73c7bb" providerId="LiveId" clId="{49EA4204-B380-4DD2-942D-EDC331C1A4F5}" dt="2023-11-30T02:43:28.830" v="3501"/>
          <ac:inkMkLst>
            <pc:docMk/>
            <pc:sldMk cId="3526318455" sldId="349"/>
            <ac:inkMk id="67" creationId="{26332820-CB0C-1CFD-9150-474591554CE2}"/>
          </ac:inkMkLst>
        </pc:inkChg>
        <pc:inkChg chg="add del mod">
          <ac:chgData name="Abhishek Sharma" userId="53fcfb28ca73c7bb" providerId="LiveId" clId="{49EA4204-B380-4DD2-942D-EDC331C1A4F5}" dt="2023-10-23T03:55:12.615" v="2814"/>
          <ac:inkMkLst>
            <pc:docMk/>
            <pc:sldMk cId="3526318455" sldId="349"/>
            <ac:inkMk id="67" creationId="{663B8724-D7D4-294D-C74F-C0189B45D587}"/>
          </ac:inkMkLst>
        </pc:inkChg>
        <pc:inkChg chg="add del mod">
          <ac:chgData name="Abhishek Sharma" userId="53fcfb28ca73c7bb" providerId="LiveId" clId="{49EA4204-B380-4DD2-942D-EDC331C1A4F5}" dt="2023-07-28T16:58:10.373" v="2449"/>
          <ac:inkMkLst>
            <pc:docMk/>
            <pc:sldMk cId="3526318455" sldId="349"/>
            <ac:inkMk id="67" creationId="{A4EC38BA-F1B2-B804-8427-995D6B5A56DC}"/>
          </ac:inkMkLst>
        </pc:inkChg>
        <pc:inkChg chg="add del mod">
          <ac:chgData name="Abhishek Sharma" userId="53fcfb28ca73c7bb" providerId="LiveId" clId="{49EA4204-B380-4DD2-942D-EDC331C1A4F5}" dt="2023-10-23T03:55:12.618" v="2828"/>
          <ac:inkMkLst>
            <pc:docMk/>
            <pc:sldMk cId="3526318455" sldId="349"/>
            <ac:inkMk id="68" creationId="{8ECC3EE8-9DDF-72DC-CD26-B3A4076E1460}"/>
          </ac:inkMkLst>
        </pc:inkChg>
        <pc:inkChg chg="add del mod">
          <ac:chgData name="Abhishek Sharma" userId="53fcfb28ca73c7bb" providerId="LiveId" clId="{49EA4204-B380-4DD2-942D-EDC331C1A4F5}" dt="2023-07-28T16:58:10.373" v="2452"/>
          <ac:inkMkLst>
            <pc:docMk/>
            <pc:sldMk cId="3526318455" sldId="349"/>
            <ac:inkMk id="68" creationId="{A5C096DE-B974-2AFF-2907-1313191110B6}"/>
          </ac:inkMkLst>
        </pc:inkChg>
        <pc:inkChg chg="add del mod">
          <ac:chgData name="Abhishek Sharma" userId="53fcfb28ca73c7bb" providerId="LiveId" clId="{49EA4204-B380-4DD2-942D-EDC331C1A4F5}" dt="2023-10-23T03:55:12.617" v="2818"/>
          <ac:inkMkLst>
            <pc:docMk/>
            <pc:sldMk cId="3526318455" sldId="349"/>
            <ac:inkMk id="69" creationId="{17ED677D-FF40-7A7A-DE1A-436D01A62AA7}"/>
          </ac:inkMkLst>
        </pc:inkChg>
        <pc:inkChg chg="add del mod">
          <ac:chgData name="Abhishek Sharma" userId="53fcfb28ca73c7bb" providerId="LiveId" clId="{49EA4204-B380-4DD2-942D-EDC331C1A4F5}" dt="2023-10-23T03:55:12.617" v="2820"/>
          <ac:inkMkLst>
            <pc:docMk/>
            <pc:sldMk cId="3526318455" sldId="349"/>
            <ac:inkMk id="70" creationId="{44A8B01D-3F5B-D8D7-4296-2C5D9D60377E}"/>
          </ac:inkMkLst>
        </pc:inkChg>
        <pc:inkChg chg="add del mod">
          <ac:chgData name="Abhishek Sharma" userId="53fcfb28ca73c7bb" providerId="LiveId" clId="{49EA4204-B380-4DD2-942D-EDC331C1A4F5}" dt="2023-11-30T02:43:28.830" v="3504"/>
          <ac:inkMkLst>
            <pc:docMk/>
            <pc:sldMk cId="3526318455" sldId="349"/>
            <ac:inkMk id="70" creationId="{474DFAA1-C701-EF1C-6817-0D701EC2D484}"/>
          </ac:inkMkLst>
        </pc:inkChg>
        <pc:inkChg chg="add del mod">
          <ac:chgData name="Abhishek Sharma" userId="53fcfb28ca73c7bb" providerId="LiveId" clId="{49EA4204-B380-4DD2-942D-EDC331C1A4F5}" dt="2023-07-28T16:58:10.371" v="2445"/>
          <ac:inkMkLst>
            <pc:docMk/>
            <pc:sldMk cId="3526318455" sldId="349"/>
            <ac:inkMk id="70" creationId="{5D988C3C-CE4E-AB24-E80B-DD5D862FC5D9}"/>
          </ac:inkMkLst>
        </pc:inkChg>
        <pc:inkChg chg="add del mod">
          <ac:chgData name="Abhishek Sharma" userId="53fcfb28ca73c7bb" providerId="LiveId" clId="{49EA4204-B380-4DD2-942D-EDC331C1A4F5}" dt="2023-11-30T02:43:28.830" v="3502"/>
          <ac:inkMkLst>
            <pc:docMk/>
            <pc:sldMk cId="3526318455" sldId="349"/>
            <ac:inkMk id="71" creationId="{9A1C1D0B-97C0-6F49-7472-F00CD1F2EB5A}"/>
          </ac:inkMkLst>
        </pc:inkChg>
        <pc:inkChg chg="add del mod">
          <ac:chgData name="Abhishek Sharma" userId="53fcfb28ca73c7bb" providerId="LiveId" clId="{49EA4204-B380-4DD2-942D-EDC331C1A4F5}" dt="2023-10-23T03:55:12.617" v="2819"/>
          <ac:inkMkLst>
            <pc:docMk/>
            <pc:sldMk cId="3526318455" sldId="349"/>
            <ac:inkMk id="71" creationId="{F6EE7544-D9EE-F660-F947-626B8A699C9B}"/>
          </ac:inkMkLst>
        </pc:inkChg>
        <pc:inkChg chg="add del mod">
          <ac:chgData name="Abhishek Sharma" userId="53fcfb28ca73c7bb" providerId="LiveId" clId="{49EA4204-B380-4DD2-942D-EDC331C1A4F5}" dt="2023-11-30T02:38:57.019" v="3374"/>
          <ac:inkMkLst>
            <pc:docMk/>
            <pc:sldMk cId="3526318455" sldId="349"/>
            <ac:inkMk id="72" creationId="{0A6C19E3-2EB1-7317-7BF9-866A01DD5AD2}"/>
          </ac:inkMkLst>
        </pc:inkChg>
        <pc:inkChg chg="add del mod">
          <ac:chgData name="Abhishek Sharma" userId="53fcfb28ca73c7bb" providerId="LiveId" clId="{49EA4204-B380-4DD2-942D-EDC331C1A4F5}" dt="2023-10-23T03:55:12.617" v="2816"/>
          <ac:inkMkLst>
            <pc:docMk/>
            <pc:sldMk cId="3526318455" sldId="349"/>
            <ac:inkMk id="74" creationId="{26D9F53A-1668-F396-3376-6A40CC4709D0}"/>
          </ac:inkMkLst>
        </pc:inkChg>
        <pc:inkChg chg="add del mod">
          <ac:chgData name="Abhishek Sharma" userId="53fcfb28ca73c7bb" providerId="LiveId" clId="{49EA4204-B380-4DD2-942D-EDC331C1A4F5}" dt="2023-11-30T02:43:28.827" v="3481"/>
          <ac:inkMkLst>
            <pc:docMk/>
            <pc:sldMk cId="3526318455" sldId="349"/>
            <ac:inkMk id="74" creationId="{39120129-CFD4-5BBF-01A3-07C22D3B9A9D}"/>
          </ac:inkMkLst>
        </pc:inkChg>
        <pc:inkChg chg="add del mod">
          <ac:chgData name="Abhishek Sharma" userId="53fcfb28ca73c7bb" providerId="LiveId" clId="{49EA4204-B380-4DD2-942D-EDC331C1A4F5}" dt="2023-11-30T02:43:28.828" v="3489"/>
          <ac:inkMkLst>
            <pc:docMk/>
            <pc:sldMk cId="3526318455" sldId="349"/>
            <ac:inkMk id="75" creationId="{DB47DAF2-21F6-C3FA-4D19-2879CB3BBF42}"/>
          </ac:inkMkLst>
        </pc:inkChg>
        <pc:inkChg chg="add del mod">
          <ac:chgData name="Abhishek Sharma" userId="53fcfb28ca73c7bb" providerId="LiveId" clId="{49EA4204-B380-4DD2-942D-EDC331C1A4F5}" dt="2023-11-30T02:43:28.828" v="3488"/>
          <ac:inkMkLst>
            <pc:docMk/>
            <pc:sldMk cId="3526318455" sldId="349"/>
            <ac:inkMk id="76" creationId="{2E018066-5EEB-000A-C2B6-9DCEF86CB81E}"/>
          </ac:inkMkLst>
        </pc:inkChg>
        <pc:inkChg chg="add del mod">
          <ac:chgData name="Abhishek Sharma" userId="53fcfb28ca73c7bb" providerId="LiveId" clId="{49EA4204-B380-4DD2-942D-EDC331C1A4F5}" dt="2023-10-23T03:55:12.618" v="2823"/>
          <ac:inkMkLst>
            <pc:docMk/>
            <pc:sldMk cId="3526318455" sldId="349"/>
            <ac:inkMk id="76" creationId="{6712ACA0-22E8-4587-2662-E959A258A6F5}"/>
          </ac:inkMkLst>
        </pc:inkChg>
        <pc:inkChg chg="add del mod">
          <ac:chgData name="Abhishek Sharma" userId="53fcfb28ca73c7bb" providerId="LiveId" clId="{49EA4204-B380-4DD2-942D-EDC331C1A4F5}" dt="2023-11-30T02:43:28.827" v="3486"/>
          <ac:inkMkLst>
            <pc:docMk/>
            <pc:sldMk cId="3526318455" sldId="349"/>
            <ac:inkMk id="78" creationId="{C490AC11-0579-827A-C2B2-2F74C935DB21}"/>
          </ac:inkMkLst>
        </pc:inkChg>
        <pc:inkChg chg="add del mod">
          <ac:chgData name="Abhishek Sharma" userId="53fcfb28ca73c7bb" providerId="LiveId" clId="{49EA4204-B380-4DD2-942D-EDC331C1A4F5}" dt="2023-11-30T02:43:28.829" v="3491"/>
          <ac:inkMkLst>
            <pc:docMk/>
            <pc:sldMk cId="3526318455" sldId="349"/>
            <ac:inkMk id="79" creationId="{D70FF312-CFDC-44F5-B906-CA7D25DC64F1}"/>
          </ac:inkMkLst>
        </pc:inkChg>
        <pc:inkChg chg="add del mod">
          <ac:chgData name="Abhishek Sharma" userId="53fcfb28ca73c7bb" providerId="LiveId" clId="{49EA4204-B380-4DD2-942D-EDC331C1A4F5}" dt="2023-11-30T02:43:28.825" v="3477"/>
          <ac:inkMkLst>
            <pc:docMk/>
            <pc:sldMk cId="3526318455" sldId="349"/>
            <ac:inkMk id="80" creationId="{19212944-4A99-06B5-DBE6-8A0938D6C88B}"/>
          </ac:inkMkLst>
        </pc:inkChg>
        <pc:inkChg chg="add mod">
          <ac:chgData name="Abhishek Sharma" userId="53fcfb28ca73c7bb" providerId="LiveId" clId="{49EA4204-B380-4DD2-942D-EDC331C1A4F5}" dt="2023-11-30T02:43:28.830" v="3499"/>
          <ac:inkMkLst>
            <pc:docMk/>
            <pc:sldMk cId="3526318455" sldId="349"/>
            <ac:inkMk id="81" creationId="{4EFB4BD4-AC58-B5D1-8B4C-8619771E20D5}"/>
          </ac:inkMkLst>
        </pc:inkChg>
        <pc:inkChg chg="add del mod">
          <ac:chgData name="Abhishek Sharma" userId="53fcfb28ca73c7bb" providerId="LiveId" clId="{49EA4204-B380-4DD2-942D-EDC331C1A4F5}" dt="2023-11-30T02:43:28.830" v="3499"/>
          <ac:inkMkLst>
            <pc:docMk/>
            <pc:sldMk cId="3526318455" sldId="349"/>
            <ac:inkMk id="83" creationId="{2659A279-4845-B9C2-30BE-7F43764AAA9B}"/>
          </ac:inkMkLst>
        </pc:inkChg>
        <pc:inkChg chg="add del mod">
          <ac:chgData name="Abhishek Sharma" userId="53fcfb28ca73c7bb" providerId="LiveId" clId="{49EA4204-B380-4DD2-942D-EDC331C1A4F5}" dt="2023-11-30T02:43:28.827" v="3482"/>
          <ac:inkMkLst>
            <pc:docMk/>
            <pc:sldMk cId="3526318455" sldId="349"/>
            <ac:inkMk id="84" creationId="{C599789F-A02D-4270-CA95-F50E3E89B873}"/>
          </ac:inkMkLst>
        </pc:inkChg>
        <pc:inkChg chg="add del mod">
          <ac:chgData name="Abhishek Sharma" userId="53fcfb28ca73c7bb" providerId="LiveId" clId="{49EA4204-B380-4DD2-942D-EDC331C1A4F5}" dt="2023-11-30T02:43:28.830" v="3509"/>
          <ac:inkMkLst>
            <pc:docMk/>
            <pc:sldMk cId="3526318455" sldId="349"/>
            <ac:inkMk id="86" creationId="{ADF85845-BECE-620C-3F5D-C2F76B1D0B15}"/>
          </ac:inkMkLst>
        </pc:inkChg>
        <pc:inkChg chg="add del mod">
          <ac:chgData name="Abhishek Sharma" userId="53fcfb28ca73c7bb" providerId="LiveId" clId="{49EA4204-B380-4DD2-942D-EDC331C1A4F5}" dt="2023-11-30T02:43:28.829" v="3496"/>
          <ac:inkMkLst>
            <pc:docMk/>
            <pc:sldMk cId="3526318455" sldId="349"/>
            <ac:inkMk id="87" creationId="{444C77E0-DA8D-6A8D-6189-FE9BD7793612}"/>
          </ac:inkMkLst>
        </pc:inkChg>
        <pc:inkChg chg="add">
          <ac:chgData name="Abhishek Sharma" userId="53fcfb28ca73c7bb" providerId="LiveId" clId="{49EA4204-B380-4DD2-942D-EDC331C1A4F5}" dt="2023-11-30T02:40:01.458" v="3426" actId="9405"/>
          <ac:inkMkLst>
            <pc:docMk/>
            <pc:sldMk cId="3526318455" sldId="349"/>
            <ac:inkMk id="89" creationId="{2FC0034A-C22A-EC9B-7665-F38DBF0D59EC}"/>
          </ac:inkMkLst>
        </pc:inkChg>
        <pc:inkChg chg="add del">
          <ac:chgData name="Abhishek Sharma" userId="53fcfb28ca73c7bb" providerId="LiveId" clId="{49EA4204-B380-4DD2-942D-EDC331C1A4F5}" dt="2023-11-30T02:43:29.847" v="3511"/>
          <ac:inkMkLst>
            <pc:docMk/>
            <pc:sldMk cId="3526318455" sldId="349"/>
            <ac:inkMk id="90" creationId="{6DE2D9CE-73A4-6B68-110C-D2199A73158F}"/>
          </ac:inkMkLst>
        </pc:inkChg>
        <pc:inkChg chg="add del mod">
          <ac:chgData name="Abhishek Sharma" userId="53fcfb28ca73c7bb" providerId="LiveId" clId="{49EA4204-B380-4DD2-942D-EDC331C1A4F5}" dt="2023-11-30T02:43:28.829" v="3492"/>
          <ac:inkMkLst>
            <pc:docMk/>
            <pc:sldMk cId="3526318455" sldId="349"/>
            <ac:inkMk id="91" creationId="{3B18699B-D4F6-5BE1-11DF-80355E6B38FB}"/>
          </ac:inkMkLst>
        </pc:inkChg>
        <pc:inkChg chg="add">
          <ac:chgData name="Abhishek Sharma" userId="53fcfb28ca73c7bb" providerId="LiveId" clId="{49EA4204-B380-4DD2-942D-EDC331C1A4F5}" dt="2023-11-30T02:40:11.697" v="3429" actId="9405"/>
          <ac:inkMkLst>
            <pc:docMk/>
            <pc:sldMk cId="3526318455" sldId="349"/>
            <ac:inkMk id="92" creationId="{BA9C9AD2-0BA3-C63F-74E9-573E0D4ED576}"/>
          </ac:inkMkLst>
        </pc:inkChg>
        <pc:inkChg chg="add">
          <ac:chgData name="Abhishek Sharma" userId="53fcfb28ca73c7bb" providerId="LiveId" clId="{49EA4204-B380-4DD2-942D-EDC331C1A4F5}" dt="2023-11-30T02:40:12.678" v="3431" actId="9405"/>
          <ac:inkMkLst>
            <pc:docMk/>
            <pc:sldMk cId="3526318455" sldId="349"/>
            <ac:inkMk id="94" creationId="{039E850E-7DDE-2617-4F54-A31DC333FFA9}"/>
          </ac:inkMkLst>
        </pc:inkChg>
        <pc:inkChg chg="add del">
          <ac:chgData name="Abhishek Sharma" userId="53fcfb28ca73c7bb" providerId="LiveId" clId="{49EA4204-B380-4DD2-942D-EDC331C1A4F5}" dt="2023-11-30T02:43:29.847" v="3515"/>
          <ac:inkMkLst>
            <pc:docMk/>
            <pc:sldMk cId="3526318455" sldId="349"/>
            <ac:inkMk id="95" creationId="{078ECC68-24C9-B347-9B43-DEF57C2CF17B}"/>
          </ac:inkMkLst>
        </pc:inkChg>
        <pc:inkChg chg="add del">
          <ac:chgData name="Abhishek Sharma" userId="53fcfb28ca73c7bb" providerId="LiveId" clId="{49EA4204-B380-4DD2-942D-EDC331C1A4F5}" dt="2023-11-30T02:43:29.847" v="3514"/>
          <ac:inkMkLst>
            <pc:docMk/>
            <pc:sldMk cId="3526318455" sldId="349"/>
            <ac:inkMk id="96" creationId="{1ECE01EF-78F3-F405-0B97-0F060125A61D}"/>
          </ac:inkMkLst>
        </pc:inkChg>
        <pc:inkChg chg="add del mod">
          <ac:chgData name="Abhishek Sharma" userId="53fcfb28ca73c7bb" providerId="LiveId" clId="{49EA4204-B380-4DD2-942D-EDC331C1A4F5}" dt="2023-12-23T16:57:58.410" v="4018"/>
          <ac:inkMkLst>
            <pc:docMk/>
            <pc:sldMk cId="3526318455" sldId="349"/>
            <ac:inkMk id="97" creationId="{BC3C9A44-731C-C768-2872-750C03C0E11C}"/>
          </ac:inkMkLst>
        </pc:inkChg>
        <pc:inkChg chg="add del mod">
          <ac:chgData name="Abhishek Sharma" userId="53fcfb28ca73c7bb" providerId="LiveId" clId="{49EA4204-B380-4DD2-942D-EDC331C1A4F5}" dt="2023-12-23T16:57:58.413" v="4025"/>
          <ac:inkMkLst>
            <pc:docMk/>
            <pc:sldMk cId="3526318455" sldId="349"/>
            <ac:inkMk id="98" creationId="{A82337A3-B039-EF20-2C2B-7277D80822DA}"/>
          </ac:inkMkLst>
        </pc:inkChg>
        <pc:inkChg chg="add mod">
          <ac:chgData name="Abhishek Sharma" userId="53fcfb28ca73c7bb" providerId="LiveId" clId="{49EA4204-B380-4DD2-942D-EDC331C1A4F5}" dt="2023-12-23T16:57:58.413" v="4025"/>
          <ac:inkMkLst>
            <pc:docMk/>
            <pc:sldMk cId="3526318455" sldId="349"/>
            <ac:inkMk id="99" creationId="{CDCA03B9-76DD-50B5-76E6-B0649AC36774}"/>
          </ac:inkMkLst>
        </pc:inkChg>
        <pc:inkChg chg="add mod">
          <ac:chgData name="Abhishek Sharma" userId="53fcfb28ca73c7bb" providerId="LiveId" clId="{49EA4204-B380-4DD2-942D-EDC331C1A4F5}" dt="2023-12-23T16:57:58.413" v="4025"/>
          <ac:inkMkLst>
            <pc:docMk/>
            <pc:sldMk cId="3526318455" sldId="349"/>
            <ac:inkMk id="100" creationId="{219C2AA0-21F4-EEF7-BEB2-659B97D39431}"/>
          </ac:inkMkLst>
        </pc:inkChg>
        <pc:inkChg chg="add del">
          <ac:chgData name="Abhishek Sharma" userId="53fcfb28ca73c7bb" providerId="LiveId" clId="{49EA4204-B380-4DD2-942D-EDC331C1A4F5}" dt="2023-12-23T16:57:58.409" v="4017"/>
          <ac:inkMkLst>
            <pc:docMk/>
            <pc:sldMk cId="3526318455" sldId="349"/>
            <ac:inkMk id="101" creationId="{B550E7A0-2824-AEBE-8395-1288C24E122D}"/>
          </ac:inkMkLst>
        </pc:inkChg>
        <pc:inkChg chg="add del mod">
          <ac:chgData name="Abhishek Sharma" userId="53fcfb28ca73c7bb" providerId="LiveId" clId="{49EA4204-B380-4DD2-942D-EDC331C1A4F5}" dt="2023-12-23T16:57:58.410" v="4019"/>
          <ac:inkMkLst>
            <pc:docMk/>
            <pc:sldMk cId="3526318455" sldId="349"/>
            <ac:inkMk id="102" creationId="{AAABAA44-1875-DBF3-1B08-DA49E881A39D}"/>
          </ac:inkMkLst>
        </pc:inkChg>
        <pc:inkChg chg="add mod">
          <ac:chgData name="Abhishek Sharma" userId="53fcfb28ca73c7bb" providerId="LiveId" clId="{49EA4204-B380-4DD2-942D-EDC331C1A4F5}" dt="2023-12-23T16:57:58.411" v="4021"/>
          <ac:inkMkLst>
            <pc:docMk/>
            <pc:sldMk cId="3526318455" sldId="349"/>
            <ac:inkMk id="103" creationId="{A03F34CD-1C7A-CB75-65DC-30CA66304EC4}"/>
          </ac:inkMkLst>
        </pc:inkChg>
        <pc:inkChg chg="add mod">
          <ac:chgData name="Abhishek Sharma" userId="53fcfb28ca73c7bb" providerId="LiveId" clId="{49EA4204-B380-4DD2-942D-EDC331C1A4F5}" dt="2023-12-23T16:57:58.411" v="4021"/>
          <ac:inkMkLst>
            <pc:docMk/>
            <pc:sldMk cId="3526318455" sldId="349"/>
            <ac:inkMk id="104" creationId="{94ED1EEA-53EC-0060-57F6-39EB809398F9}"/>
          </ac:inkMkLst>
        </pc:inkChg>
        <pc:inkChg chg="add mod">
          <ac:chgData name="Abhishek Sharma" userId="53fcfb28ca73c7bb" providerId="LiveId" clId="{49EA4204-B380-4DD2-942D-EDC331C1A4F5}" dt="2023-12-23T16:57:58.411" v="4021"/>
          <ac:inkMkLst>
            <pc:docMk/>
            <pc:sldMk cId="3526318455" sldId="349"/>
            <ac:inkMk id="105" creationId="{09F30C47-6C3D-F6B4-F5AD-14924AB2D1A2}"/>
          </ac:inkMkLst>
        </pc:inkChg>
        <pc:inkChg chg="add mod">
          <ac:chgData name="Abhishek Sharma" userId="53fcfb28ca73c7bb" providerId="LiveId" clId="{49EA4204-B380-4DD2-942D-EDC331C1A4F5}" dt="2023-12-23T16:57:58.411" v="4021"/>
          <ac:inkMkLst>
            <pc:docMk/>
            <pc:sldMk cId="3526318455" sldId="349"/>
            <ac:inkMk id="106" creationId="{99798BE7-C729-0CAD-C27D-903C5F265488}"/>
          </ac:inkMkLst>
        </pc:inkChg>
        <pc:inkChg chg="add mod">
          <ac:chgData name="Abhishek Sharma" userId="53fcfb28ca73c7bb" providerId="LiveId" clId="{49EA4204-B380-4DD2-942D-EDC331C1A4F5}" dt="2023-12-23T16:57:58.411" v="4021"/>
          <ac:inkMkLst>
            <pc:docMk/>
            <pc:sldMk cId="3526318455" sldId="349"/>
            <ac:inkMk id="107" creationId="{5F23242F-B3B9-C4DE-FAC0-286F5D9C6C13}"/>
          </ac:inkMkLst>
        </pc:inkChg>
        <pc:inkChg chg="add mod">
          <ac:chgData name="Abhishek Sharma" userId="53fcfb28ca73c7bb" providerId="LiveId" clId="{49EA4204-B380-4DD2-942D-EDC331C1A4F5}" dt="2023-12-23T16:57:58.411" v="4021"/>
          <ac:inkMkLst>
            <pc:docMk/>
            <pc:sldMk cId="3526318455" sldId="349"/>
            <ac:inkMk id="108" creationId="{5F9D3BF3-30EC-9C89-0792-F115D5D4F961}"/>
          </ac:inkMkLst>
        </pc:inkChg>
        <pc:inkChg chg="add del mod">
          <ac:chgData name="Abhishek Sharma" userId="53fcfb28ca73c7bb" providerId="LiveId" clId="{49EA4204-B380-4DD2-942D-EDC331C1A4F5}" dt="2023-12-23T16:57:58.411" v="4021"/>
          <ac:inkMkLst>
            <pc:docMk/>
            <pc:sldMk cId="3526318455" sldId="349"/>
            <ac:inkMk id="109" creationId="{F15FC49A-5BD9-3252-5E4E-B74AA5207562}"/>
          </ac:inkMkLst>
        </pc:inkChg>
        <pc:inkChg chg="add del">
          <ac:chgData name="Abhishek Sharma" userId="53fcfb28ca73c7bb" providerId="LiveId" clId="{49EA4204-B380-4DD2-942D-EDC331C1A4F5}" dt="2023-12-23T16:57:59.231" v="4027"/>
          <ac:inkMkLst>
            <pc:docMk/>
            <pc:sldMk cId="3526318455" sldId="349"/>
            <ac:inkMk id="112" creationId="{C9134328-5B33-7EB2-BD88-6F5A780DA46E}"/>
          </ac:inkMkLst>
        </pc:inkChg>
        <pc:inkChg chg="add del">
          <ac:chgData name="Abhishek Sharma" userId="53fcfb28ca73c7bb" providerId="LiveId" clId="{49EA4204-B380-4DD2-942D-EDC331C1A4F5}" dt="2023-12-23T16:57:59.231" v="4026"/>
          <ac:inkMkLst>
            <pc:docMk/>
            <pc:sldMk cId="3526318455" sldId="349"/>
            <ac:inkMk id="113" creationId="{30AA2B02-80CC-47AD-CB22-667A9FA23302}"/>
          </ac:inkMkLst>
        </pc:inkChg>
        <pc:inkChg chg="add del mod">
          <ac:chgData name="Abhishek Sharma" userId="53fcfb28ca73c7bb" providerId="LiveId" clId="{49EA4204-B380-4DD2-942D-EDC331C1A4F5}" dt="2023-12-23T16:57:58.411" v="4020"/>
          <ac:inkMkLst>
            <pc:docMk/>
            <pc:sldMk cId="3526318455" sldId="349"/>
            <ac:inkMk id="114" creationId="{39577FA3-FAC9-71AF-504A-0BF0469DAFEF}"/>
          </ac:inkMkLst>
        </pc:inkChg>
        <pc:inkChg chg="add del mod">
          <ac:chgData name="Abhishek Sharma" userId="53fcfb28ca73c7bb" providerId="LiveId" clId="{49EA4204-B380-4DD2-942D-EDC331C1A4F5}" dt="2023-12-23T16:57:58.413" v="4023"/>
          <ac:inkMkLst>
            <pc:docMk/>
            <pc:sldMk cId="3526318455" sldId="349"/>
            <ac:inkMk id="115" creationId="{CE8FACC9-4BC9-142D-A679-E07ABF3052D8}"/>
          </ac:inkMkLst>
        </pc:inkChg>
        <pc:inkChg chg="add del">
          <ac:chgData name="Abhishek Sharma" userId="53fcfb28ca73c7bb" providerId="LiveId" clId="{49EA4204-B380-4DD2-942D-EDC331C1A4F5}" dt="2023-11-30T02:42:28.240" v="3459"/>
          <ac:inkMkLst>
            <pc:docMk/>
            <pc:sldMk cId="3526318455" sldId="349"/>
            <ac:inkMk id="116" creationId="{F505ADDE-6AB7-25EB-7D33-CAED0B256D18}"/>
          </ac:inkMkLst>
        </pc:inkChg>
        <pc:inkChg chg="add del">
          <ac:chgData name="Abhishek Sharma" userId="53fcfb28ca73c7bb" providerId="LiveId" clId="{49EA4204-B380-4DD2-942D-EDC331C1A4F5}" dt="2023-11-30T02:42:29.153" v="3461"/>
          <ac:inkMkLst>
            <pc:docMk/>
            <pc:sldMk cId="3526318455" sldId="349"/>
            <ac:inkMk id="117" creationId="{1CD227E1-5902-2E45-93CD-2572A5F39F32}"/>
          </ac:inkMkLst>
        </pc:inkChg>
        <pc:inkChg chg="add del">
          <ac:chgData name="Abhishek Sharma" userId="53fcfb28ca73c7bb" providerId="LiveId" clId="{49EA4204-B380-4DD2-942D-EDC331C1A4F5}" dt="2023-11-30T02:42:28.239" v="3458"/>
          <ac:inkMkLst>
            <pc:docMk/>
            <pc:sldMk cId="3526318455" sldId="349"/>
            <ac:inkMk id="118" creationId="{AE7B0FA7-AF4F-3FF8-DEF1-5F5D006EA2D8}"/>
          </ac:inkMkLst>
        </pc:inkChg>
        <pc:inkChg chg="add del">
          <ac:chgData name="Abhishek Sharma" userId="53fcfb28ca73c7bb" providerId="LiveId" clId="{49EA4204-B380-4DD2-942D-EDC331C1A4F5}" dt="2023-11-30T02:42:28.239" v="3457"/>
          <ac:inkMkLst>
            <pc:docMk/>
            <pc:sldMk cId="3526318455" sldId="349"/>
            <ac:inkMk id="119" creationId="{5B838E6D-06ED-CDCA-7D7F-6998396AAF8B}"/>
          </ac:inkMkLst>
        </pc:inkChg>
        <pc:inkChg chg="add mod">
          <ac:chgData name="Abhishek Sharma" userId="53fcfb28ca73c7bb" providerId="LiveId" clId="{49EA4204-B380-4DD2-942D-EDC331C1A4F5}" dt="2023-12-23T16:57:58.413" v="4024"/>
          <ac:inkMkLst>
            <pc:docMk/>
            <pc:sldMk cId="3526318455" sldId="349"/>
            <ac:inkMk id="120" creationId="{2BA07DA8-5878-EB19-8491-22AC7F539590}"/>
          </ac:inkMkLst>
        </pc:inkChg>
        <pc:inkChg chg="add mod">
          <ac:chgData name="Abhishek Sharma" userId="53fcfb28ca73c7bb" providerId="LiveId" clId="{49EA4204-B380-4DD2-942D-EDC331C1A4F5}" dt="2023-12-23T16:57:58.413" v="4024"/>
          <ac:inkMkLst>
            <pc:docMk/>
            <pc:sldMk cId="3526318455" sldId="349"/>
            <ac:inkMk id="122" creationId="{D0C36172-401A-9D67-A305-3389F0D9EE22}"/>
          </ac:inkMkLst>
        </pc:inkChg>
        <pc:inkChg chg="add mod">
          <ac:chgData name="Abhishek Sharma" userId="53fcfb28ca73c7bb" providerId="LiveId" clId="{49EA4204-B380-4DD2-942D-EDC331C1A4F5}" dt="2023-12-23T16:57:58.413" v="4024"/>
          <ac:inkMkLst>
            <pc:docMk/>
            <pc:sldMk cId="3526318455" sldId="349"/>
            <ac:inkMk id="123" creationId="{4A868046-A95F-8D73-8E87-E4FB2B9EC6BB}"/>
          </ac:inkMkLst>
        </pc:inkChg>
        <pc:inkChg chg="add mod">
          <ac:chgData name="Abhishek Sharma" userId="53fcfb28ca73c7bb" providerId="LiveId" clId="{49EA4204-B380-4DD2-942D-EDC331C1A4F5}" dt="2023-12-23T16:57:58.413" v="4024"/>
          <ac:inkMkLst>
            <pc:docMk/>
            <pc:sldMk cId="3526318455" sldId="349"/>
            <ac:inkMk id="124" creationId="{03A71A84-4618-B43D-5D88-A0992640864D}"/>
          </ac:inkMkLst>
        </pc:inkChg>
        <pc:inkChg chg="add mod">
          <ac:chgData name="Abhishek Sharma" userId="53fcfb28ca73c7bb" providerId="LiveId" clId="{49EA4204-B380-4DD2-942D-EDC331C1A4F5}" dt="2023-12-23T16:57:58.413" v="4024"/>
          <ac:inkMkLst>
            <pc:docMk/>
            <pc:sldMk cId="3526318455" sldId="349"/>
            <ac:inkMk id="125" creationId="{C7DAC0AE-1B29-2C7A-8AF4-8F2DF5931199}"/>
          </ac:inkMkLst>
        </pc:inkChg>
        <pc:inkChg chg="add mod">
          <ac:chgData name="Abhishek Sharma" userId="53fcfb28ca73c7bb" providerId="LiveId" clId="{49EA4204-B380-4DD2-942D-EDC331C1A4F5}" dt="2023-12-23T16:57:58.413" v="4024"/>
          <ac:inkMkLst>
            <pc:docMk/>
            <pc:sldMk cId="3526318455" sldId="349"/>
            <ac:inkMk id="126" creationId="{6FFDAD6D-5532-BC70-7C35-D7D654170448}"/>
          </ac:inkMkLst>
        </pc:inkChg>
        <pc:inkChg chg="add mod">
          <ac:chgData name="Abhishek Sharma" userId="53fcfb28ca73c7bb" providerId="LiveId" clId="{49EA4204-B380-4DD2-942D-EDC331C1A4F5}" dt="2023-12-23T16:57:58.413" v="4024"/>
          <ac:inkMkLst>
            <pc:docMk/>
            <pc:sldMk cId="3526318455" sldId="349"/>
            <ac:inkMk id="127" creationId="{F017242A-2677-BDBE-D199-32FAC7C4366B}"/>
          </ac:inkMkLst>
        </pc:inkChg>
        <pc:inkChg chg="add mod">
          <ac:chgData name="Abhishek Sharma" userId="53fcfb28ca73c7bb" providerId="LiveId" clId="{49EA4204-B380-4DD2-942D-EDC331C1A4F5}" dt="2023-12-23T16:57:58.413" v="4024"/>
          <ac:inkMkLst>
            <pc:docMk/>
            <pc:sldMk cId="3526318455" sldId="349"/>
            <ac:inkMk id="128" creationId="{152F17D2-1BF9-050A-042D-7D8862B60F42}"/>
          </ac:inkMkLst>
        </pc:inkChg>
        <pc:inkChg chg="add del mod">
          <ac:chgData name="Abhishek Sharma" userId="53fcfb28ca73c7bb" providerId="LiveId" clId="{49EA4204-B380-4DD2-942D-EDC331C1A4F5}" dt="2023-12-23T16:57:58.413" v="4024"/>
          <ac:inkMkLst>
            <pc:docMk/>
            <pc:sldMk cId="3526318455" sldId="349"/>
            <ac:inkMk id="130" creationId="{039F2214-6A32-8CFE-EEC0-38BAF225A111}"/>
          </ac:inkMkLst>
        </pc:inkChg>
      </pc:sldChg>
      <pc:sldChg chg="modSp new mod">
        <pc:chgData name="Abhishek Sharma" userId="53fcfb28ca73c7bb" providerId="LiveId" clId="{49EA4204-B380-4DD2-942D-EDC331C1A4F5}" dt="2022-09-22T09:17:28.089" v="1311" actId="123"/>
        <pc:sldMkLst>
          <pc:docMk/>
          <pc:sldMk cId="2867455186" sldId="350"/>
        </pc:sldMkLst>
        <pc:spChg chg="mod">
          <ac:chgData name="Abhishek Sharma" userId="53fcfb28ca73c7bb" providerId="LiveId" clId="{49EA4204-B380-4DD2-942D-EDC331C1A4F5}" dt="2022-09-22T09:15:08.588" v="1287" actId="255"/>
          <ac:spMkLst>
            <pc:docMk/>
            <pc:sldMk cId="2867455186" sldId="350"/>
            <ac:spMk id="2" creationId="{0E04D39A-F8C9-6E28-E862-F313E441A882}"/>
          </ac:spMkLst>
        </pc:spChg>
        <pc:spChg chg="mod">
          <ac:chgData name="Abhishek Sharma" userId="53fcfb28ca73c7bb" providerId="LiveId" clId="{49EA4204-B380-4DD2-942D-EDC331C1A4F5}" dt="2022-09-22T09:17:28.089" v="1311" actId="123"/>
          <ac:spMkLst>
            <pc:docMk/>
            <pc:sldMk cId="2867455186" sldId="350"/>
            <ac:spMk id="3" creationId="{9D5B4FAE-E664-A07B-BD9A-531DF125AAF9}"/>
          </ac:spMkLst>
        </pc:spChg>
      </pc:sldChg>
      <pc:sldChg chg="addSp delSp modSp new mod">
        <pc:chgData name="Abhishek Sharma" userId="53fcfb28ca73c7bb" providerId="LiveId" clId="{49EA4204-B380-4DD2-942D-EDC331C1A4F5}" dt="2023-10-23T04:09:56.946" v="2867"/>
        <pc:sldMkLst>
          <pc:docMk/>
          <pc:sldMk cId="2721842578" sldId="351"/>
        </pc:sldMkLst>
        <pc:spChg chg="mod">
          <ac:chgData name="Abhishek Sharma" userId="53fcfb28ca73c7bb" providerId="LiveId" clId="{49EA4204-B380-4DD2-942D-EDC331C1A4F5}" dt="2022-09-22T09:17:50.609" v="1315" actId="255"/>
          <ac:spMkLst>
            <pc:docMk/>
            <pc:sldMk cId="2721842578" sldId="351"/>
            <ac:spMk id="2" creationId="{F7785B29-CAED-A953-9772-BD3EC728DC54}"/>
          </ac:spMkLst>
        </pc:spChg>
        <pc:spChg chg="del">
          <ac:chgData name="Abhishek Sharma" userId="53fcfb28ca73c7bb" providerId="LiveId" clId="{49EA4204-B380-4DD2-942D-EDC331C1A4F5}" dt="2022-09-22T09:18:20.519" v="1316"/>
          <ac:spMkLst>
            <pc:docMk/>
            <pc:sldMk cId="2721842578" sldId="351"/>
            <ac:spMk id="3" creationId="{6BA8D897-3AA1-CA84-F58D-46E0CAA2E3E1}"/>
          </ac:spMkLst>
        </pc:spChg>
        <pc:grpChg chg="del mod">
          <ac:chgData name="Abhishek Sharma" userId="53fcfb28ca73c7bb" providerId="LiveId" clId="{49EA4204-B380-4DD2-942D-EDC331C1A4F5}" dt="2023-07-28T17:13:28.672" v="2491"/>
          <ac:grpSpMkLst>
            <pc:docMk/>
            <pc:sldMk cId="2721842578" sldId="351"/>
            <ac:grpSpMk id="6" creationId="{A3815A33-251C-035E-621C-EC16280C5B31}"/>
          </ac:grpSpMkLst>
        </pc:grpChg>
        <pc:grpChg chg="del mod">
          <ac:chgData name="Abhishek Sharma" userId="53fcfb28ca73c7bb" providerId="LiveId" clId="{49EA4204-B380-4DD2-942D-EDC331C1A4F5}" dt="2023-04-21T01:08:44.494" v="2194"/>
          <ac:grpSpMkLst>
            <pc:docMk/>
            <pc:sldMk cId="2721842578" sldId="351"/>
            <ac:grpSpMk id="9" creationId="{4EF431F0-8152-1557-1381-57EC8BE1004A}"/>
          </ac:grpSpMkLst>
        </pc:grpChg>
        <pc:grpChg chg="del mod">
          <ac:chgData name="Abhishek Sharma" userId="53fcfb28ca73c7bb" providerId="LiveId" clId="{49EA4204-B380-4DD2-942D-EDC331C1A4F5}" dt="2023-07-28T17:13:30.304" v="2493"/>
          <ac:grpSpMkLst>
            <pc:docMk/>
            <pc:sldMk cId="2721842578" sldId="351"/>
            <ac:grpSpMk id="9" creationId="{68F3C952-1BC9-1707-140C-78F16D893640}"/>
          </ac:grpSpMkLst>
        </pc:grpChg>
        <pc:grpChg chg="del mod">
          <ac:chgData name="Abhishek Sharma" userId="53fcfb28ca73c7bb" providerId="LiveId" clId="{49EA4204-B380-4DD2-942D-EDC331C1A4F5}" dt="2023-10-23T04:09:54.960" v="2864"/>
          <ac:grpSpMkLst>
            <pc:docMk/>
            <pc:sldMk cId="2721842578" sldId="351"/>
            <ac:grpSpMk id="12" creationId="{A0900D33-0666-973F-1E8B-ED85084BCAC0}"/>
          </ac:grpSpMkLst>
        </pc:grpChg>
        <pc:grpChg chg="del mod">
          <ac:chgData name="Abhishek Sharma" userId="53fcfb28ca73c7bb" providerId="LiveId" clId="{49EA4204-B380-4DD2-942D-EDC331C1A4F5}" dt="2023-10-23T04:09:54.960" v="2864"/>
          <ac:grpSpMkLst>
            <pc:docMk/>
            <pc:sldMk cId="2721842578" sldId="351"/>
            <ac:grpSpMk id="13" creationId="{94D4A6A4-4072-B316-814F-07DB2283F2F7}"/>
          </ac:grpSpMkLst>
        </pc:grpChg>
        <pc:grpChg chg="del mod">
          <ac:chgData name="Abhishek Sharma" userId="53fcfb28ca73c7bb" providerId="LiveId" clId="{49EA4204-B380-4DD2-942D-EDC331C1A4F5}" dt="2023-04-21T01:08:44.494" v="2195"/>
          <ac:grpSpMkLst>
            <pc:docMk/>
            <pc:sldMk cId="2721842578" sldId="351"/>
            <ac:grpSpMk id="14" creationId="{36EEE85A-435B-8D31-F32E-CDD6338DDFAC}"/>
          </ac:grpSpMkLst>
        </pc:grpChg>
        <pc:grpChg chg="del mod">
          <ac:chgData name="Abhishek Sharma" userId="53fcfb28ca73c7bb" providerId="LiveId" clId="{49EA4204-B380-4DD2-942D-EDC331C1A4F5}" dt="2023-10-23T04:09:56.946" v="2867"/>
          <ac:grpSpMkLst>
            <pc:docMk/>
            <pc:sldMk cId="2721842578" sldId="351"/>
            <ac:grpSpMk id="14" creationId="{403322FD-F584-ABD6-34C9-0D664CAA70AC}"/>
          </ac:grpSpMkLst>
        </pc:grpChg>
        <pc:grpChg chg="mod">
          <ac:chgData name="Abhishek Sharma" userId="53fcfb28ca73c7bb" providerId="LiveId" clId="{49EA4204-B380-4DD2-942D-EDC331C1A4F5}" dt="2023-10-23T04:09:56.946" v="2867"/>
          <ac:grpSpMkLst>
            <pc:docMk/>
            <pc:sldMk cId="2721842578" sldId="351"/>
            <ac:grpSpMk id="17" creationId="{C2A9E1FA-2453-31F7-7F0B-C8CC2A6FA38A}"/>
          </ac:grpSpMkLst>
        </pc:grpChg>
        <pc:grpChg chg="del mod">
          <ac:chgData name="Abhishek Sharma" userId="53fcfb28ca73c7bb" providerId="LiveId" clId="{49EA4204-B380-4DD2-942D-EDC331C1A4F5}" dt="2023-04-21T01:12:45.419" v="2203"/>
          <ac:grpSpMkLst>
            <pc:docMk/>
            <pc:sldMk cId="2721842578" sldId="351"/>
            <ac:grpSpMk id="19" creationId="{D44DCF7C-BDE9-FFE5-0017-CC8F8001F37A}"/>
          </ac:grpSpMkLst>
        </pc:grpChg>
        <pc:picChg chg="add mod">
          <ac:chgData name="Abhishek Sharma" userId="53fcfb28ca73c7bb" providerId="LiveId" clId="{49EA4204-B380-4DD2-942D-EDC331C1A4F5}" dt="2022-09-22T09:18:29.747" v="1318" actId="14100"/>
          <ac:picMkLst>
            <pc:docMk/>
            <pc:sldMk cId="2721842578" sldId="351"/>
            <ac:picMk id="4" creationId="{0E4DCFFC-F670-FA11-C5CA-FEEFDE316B0D}"/>
          </ac:picMkLst>
        </pc:picChg>
        <pc:inkChg chg="add mod">
          <ac:chgData name="Abhishek Sharma" userId="53fcfb28ca73c7bb" providerId="LiveId" clId="{49EA4204-B380-4DD2-942D-EDC331C1A4F5}" dt="2023-10-23T04:09:56.946" v="2867"/>
          <ac:inkMkLst>
            <pc:docMk/>
            <pc:sldMk cId="2721842578" sldId="351"/>
            <ac:inkMk id="3" creationId="{63FCE023-9EEF-BDF9-BF01-DF580CF784A7}"/>
          </ac:inkMkLst>
        </pc:inkChg>
        <pc:inkChg chg="add del">
          <ac:chgData name="Abhishek Sharma" userId="53fcfb28ca73c7bb" providerId="LiveId" clId="{49EA4204-B380-4DD2-942D-EDC331C1A4F5}" dt="2023-04-21T01:08:38.040" v="2189"/>
          <ac:inkMkLst>
            <pc:docMk/>
            <pc:sldMk cId="2721842578" sldId="351"/>
            <ac:inkMk id="3" creationId="{A373FB87-36E5-4180-3493-A8D3A6FF0EB3}"/>
          </ac:inkMkLst>
        </pc:inkChg>
        <pc:inkChg chg="add del mod">
          <ac:chgData name="Abhishek Sharma" userId="53fcfb28ca73c7bb" providerId="LiveId" clId="{49EA4204-B380-4DD2-942D-EDC331C1A4F5}" dt="2023-07-28T17:13:28.674" v="2492"/>
          <ac:inkMkLst>
            <pc:docMk/>
            <pc:sldMk cId="2721842578" sldId="351"/>
            <ac:inkMk id="3" creationId="{E2694284-BCBA-8D89-B1A8-6C4FA1FFDCBF}"/>
          </ac:inkMkLst>
        </pc:inkChg>
        <pc:inkChg chg="add del mod">
          <ac:chgData name="Abhishek Sharma" userId="53fcfb28ca73c7bb" providerId="LiveId" clId="{49EA4204-B380-4DD2-942D-EDC331C1A4F5}" dt="2023-07-28T17:13:28.672" v="2491"/>
          <ac:inkMkLst>
            <pc:docMk/>
            <pc:sldMk cId="2721842578" sldId="351"/>
            <ac:inkMk id="5" creationId="{1F2BD0D5-A054-B4FA-3DE2-CC93F3D3C12C}"/>
          </ac:inkMkLst>
        </pc:inkChg>
        <pc:inkChg chg="add mod">
          <ac:chgData name="Abhishek Sharma" userId="53fcfb28ca73c7bb" providerId="LiveId" clId="{49EA4204-B380-4DD2-942D-EDC331C1A4F5}" dt="2023-10-23T04:09:56.946" v="2867"/>
          <ac:inkMkLst>
            <pc:docMk/>
            <pc:sldMk cId="2721842578" sldId="351"/>
            <ac:inkMk id="5" creationId="{7EABFAF8-F3DB-5E77-B8AA-848349C2BECA}"/>
          </ac:inkMkLst>
        </pc:inkChg>
        <pc:inkChg chg="add del">
          <ac:chgData name="Abhishek Sharma" userId="53fcfb28ca73c7bb" providerId="LiveId" clId="{49EA4204-B380-4DD2-942D-EDC331C1A4F5}" dt="2023-04-21T01:08:38.173" v="2190"/>
          <ac:inkMkLst>
            <pc:docMk/>
            <pc:sldMk cId="2721842578" sldId="351"/>
            <ac:inkMk id="5" creationId="{ADEF8EBB-441E-129C-8B4E-CAE59F9B7007}"/>
          </ac:inkMkLst>
        </pc:inkChg>
        <pc:inkChg chg="add mod">
          <ac:chgData name="Abhishek Sharma" userId="53fcfb28ca73c7bb" providerId="LiveId" clId="{49EA4204-B380-4DD2-942D-EDC331C1A4F5}" dt="2023-10-23T04:09:56.946" v="2867"/>
          <ac:inkMkLst>
            <pc:docMk/>
            <pc:sldMk cId="2721842578" sldId="351"/>
            <ac:inkMk id="6" creationId="{381E4CC2-077F-6A0E-DB58-E93E196630A3}"/>
          </ac:inkMkLst>
        </pc:inkChg>
        <pc:inkChg chg="add del mod">
          <ac:chgData name="Abhishek Sharma" userId="53fcfb28ca73c7bb" providerId="LiveId" clId="{49EA4204-B380-4DD2-942D-EDC331C1A4F5}" dt="2023-04-21T01:08:44.493" v="2191"/>
          <ac:inkMkLst>
            <pc:docMk/>
            <pc:sldMk cId="2721842578" sldId="351"/>
            <ac:inkMk id="6" creationId="{5BDA57B0-E797-8CB2-066F-A5CD76DDA1D0}"/>
          </ac:inkMkLst>
        </pc:inkChg>
        <pc:inkChg chg="add del mod">
          <ac:chgData name="Abhishek Sharma" userId="53fcfb28ca73c7bb" providerId="LiveId" clId="{49EA4204-B380-4DD2-942D-EDC331C1A4F5}" dt="2023-07-28T17:13:30.305" v="2494"/>
          <ac:inkMkLst>
            <pc:docMk/>
            <pc:sldMk cId="2721842578" sldId="351"/>
            <ac:inkMk id="7" creationId="{18FCADCC-761C-778F-958E-1A06495C973E}"/>
          </ac:inkMkLst>
        </pc:inkChg>
        <pc:inkChg chg="add del mod">
          <ac:chgData name="Abhishek Sharma" userId="53fcfb28ca73c7bb" providerId="LiveId" clId="{49EA4204-B380-4DD2-942D-EDC331C1A4F5}" dt="2023-04-21T01:08:44.494" v="2194"/>
          <ac:inkMkLst>
            <pc:docMk/>
            <pc:sldMk cId="2721842578" sldId="351"/>
            <ac:inkMk id="7" creationId="{4D6F6A16-C0ED-AD70-640B-7198319F4817}"/>
          </ac:inkMkLst>
        </pc:inkChg>
        <pc:inkChg chg="add mod">
          <ac:chgData name="Abhishek Sharma" userId="53fcfb28ca73c7bb" providerId="LiveId" clId="{49EA4204-B380-4DD2-942D-EDC331C1A4F5}" dt="2023-10-23T04:09:56.946" v="2867"/>
          <ac:inkMkLst>
            <pc:docMk/>
            <pc:sldMk cId="2721842578" sldId="351"/>
            <ac:inkMk id="7" creationId="{658FD29C-7F08-F149-B8A9-09AF11BDB088}"/>
          </ac:inkMkLst>
        </pc:inkChg>
        <pc:inkChg chg="add del mod">
          <ac:chgData name="Abhishek Sharma" userId="53fcfb28ca73c7bb" providerId="LiveId" clId="{49EA4204-B380-4DD2-942D-EDC331C1A4F5}" dt="2023-04-21T01:08:44.494" v="2197"/>
          <ac:inkMkLst>
            <pc:docMk/>
            <pc:sldMk cId="2721842578" sldId="351"/>
            <ac:inkMk id="8" creationId="{3B1B9C4E-80B7-F6B6-6279-3BECAD30F449}"/>
          </ac:inkMkLst>
        </pc:inkChg>
        <pc:inkChg chg="add del mod">
          <ac:chgData name="Abhishek Sharma" userId="53fcfb28ca73c7bb" providerId="LiveId" clId="{49EA4204-B380-4DD2-942D-EDC331C1A4F5}" dt="2023-07-28T17:13:30.304" v="2493"/>
          <ac:inkMkLst>
            <pc:docMk/>
            <pc:sldMk cId="2721842578" sldId="351"/>
            <ac:inkMk id="8" creationId="{7EA21E90-8E1B-BDB1-29CA-43C6BBEC6012}"/>
          </ac:inkMkLst>
        </pc:inkChg>
        <pc:inkChg chg="add mod">
          <ac:chgData name="Abhishek Sharma" userId="53fcfb28ca73c7bb" providerId="LiveId" clId="{49EA4204-B380-4DD2-942D-EDC331C1A4F5}" dt="2023-10-23T04:09:56.946" v="2867"/>
          <ac:inkMkLst>
            <pc:docMk/>
            <pc:sldMk cId="2721842578" sldId="351"/>
            <ac:inkMk id="8" creationId="{9580A28F-5298-5F73-674B-04A10A40C9F9}"/>
          </ac:inkMkLst>
        </pc:inkChg>
        <pc:inkChg chg="add mod">
          <ac:chgData name="Abhishek Sharma" userId="53fcfb28ca73c7bb" providerId="LiveId" clId="{49EA4204-B380-4DD2-942D-EDC331C1A4F5}" dt="2023-10-23T04:09:56.946" v="2867"/>
          <ac:inkMkLst>
            <pc:docMk/>
            <pc:sldMk cId="2721842578" sldId="351"/>
            <ac:inkMk id="9" creationId="{6D5C6BAD-85CF-0F91-254F-E9B53C75673A}"/>
          </ac:inkMkLst>
        </pc:inkChg>
        <pc:inkChg chg="add del mod">
          <ac:chgData name="Abhishek Sharma" userId="53fcfb28ca73c7bb" providerId="LiveId" clId="{49EA4204-B380-4DD2-942D-EDC331C1A4F5}" dt="2023-04-21T01:08:44.494" v="2196"/>
          <ac:inkMkLst>
            <pc:docMk/>
            <pc:sldMk cId="2721842578" sldId="351"/>
            <ac:inkMk id="10" creationId="{4FD85AF8-29FD-6462-FD66-690B2D3B60A8}"/>
          </ac:inkMkLst>
        </pc:inkChg>
        <pc:inkChg chg="add mod">
          <ac:chgData name="Abhishek Sharma" userId="53fcfb28ca73c7bb" providerId="LiveId" clId="{49EA4204-B380-4DD2-942D-EDC331C1A4F5}" dt="2023-10-23T04:09:56.946" v="2867"/>
          <ac:inkMkLst>
            <pc:docMk/>
            <pc:sldMk cId="2721842578" sldId="351"/>
            <ac:inkMk id="10" creationId="{E7BC748A-4F9B-D700-AAEC-B040ACB4007C}"/>
          </ac:inkMkLst>
        </pc:inkChg>
        <pc:inkChg chg="add mod">
          <ac:chgData name="Abhishek Sharma" userId="53fcfb28ca73c7bb" providerId="LiveId" clId="{49EA4204-B380-4DD2-942D-EDC331C1A4F5}" dt="2023-10-23T04:09:56.946" v="2867"/>
          <ac:inkMkLst>
            <pc:docMk/>
            <pc:sldMk cId="2721842578" sldId="351"/>
            <ac:inkMk id="11" creationId="{55F2185F-1AD7-5F5B-78B8-A9BC402839E9}"/>
          </ac:inkMkLst>
        </pc:inkChg>
        <pc:inkChg chg="add del mod">
          <ac:chgData name="Abhishek Sharma" userId="53fcfb28ca73c7bb" providerId="LiveId" clId="{49EA4204-B380-4DD2-942D-EDC331C1A4F5}" dt="2023-04-21T01:08:44.493" v="2192"/>
          <ac:inkMkLst>
            <pc:docMk/>
            <pc:sldMk cId="2721842578" sldId="351"/>
            <ac:inkMk id="11" creationId="{DF6BA00F-DEED-07C3-D378-778509C2FB27}"/>
          </ac:inkMkLst>
        </pc:inkChg>
        <pc:inkChg chg="add del mod">
          <ac:chgData name="Abhishek Sharma" userId="53fcfb28ca73c7bb" providerId="LiveId" clId="{49EA4204-B380-4DD2-942D-EDC331C1A4F5}" dt="2023-04-21T01:08:44.494" v="2193"/>
          <ac:inkMkLst>
            <pc:docMk/>
            <pc:sldMk cId="2721842578" sldId="351"/>
            <ac:inkMk id="12" creationId="{7D9FA4AC-B526-D02D-126C-A05DB902A6DC}"/>
          </ac:inkMkLst>
        </pc:inkChg>
        <pc:inkChg chg="add del mod">
          <ac:chgData name="Abhishek Sharma" userId="53fcfb28ca73c7bb" providerId="LiveId" clId="{49EA4204-B380-4DD2-942D-EDC331C1A4F5}" dt="2023-04-21T01:08:44.494" v="2195"/>
          <ac:inkMkLst>
            <pc:docMk/>
            <pc:sldMk cId="2721842578" sldId="351"/>
            <ac:inkMk id="13" creationId="{761D3EFB-AE45-8C0F-6D2A-C53AAEC58A83}"/>
          </ac:inkMkLst>
        </pc:inkChg>
        <pc:inkChg chg="add del">
          <ac:chgData name="Abhishek Sharma" userId="53fcfb28ca73c7bb" providerId="LiveId" clId="{49EA4204-B380-4DD2-942D-EDC331C1A4F5}" dt="2023-04-21T01:14:43.793" v="2215"/>
          <ac:inkMkLst>
            <pc:docMk/>
            <pc:sldMk cId="2721842578" sldId="351"/>
            <ac:inkMk id="15" creationId="{1AC79F45-A268-7FD0-EF7B-09EF4C578E96}"/>
          </ac:inkMkLst>
        </pc:inkChg>
        <pc:inkChg chg="add mod">
          <ac:chgData name="Abhishek Sharma" userId="53fcfb28ca73c7bb" providerId="LiveId" clId="{49EA4204-B380-4DD2-942D-EDC331C1A4F5}" dt="2023-10-23T04:09:56.946" v="2867"/>
          <ac:inkMkLst>
            <pc:docMk/>
            <pc:sldMk cId="2721842578" sldId="351"/>
            <ac:inkMk id="15" creationId="{A9F7C52F-FD57-CD60-299E-FD269629926F}"/>
          </ac:inkMkLst>
        </pc:inkChg>
        <pc:inkChg chg="add">
          <ac:chgData name="Abhishek Sharma" userId="53fcfb28ca73c7bb" providerId="LiveId" clId="{49EA4204-B380-4DD2-942D-EDC331C1A4F5}" dt="2023-10-23T04:09:56.355" v="2866" actId="9405"/>
          <ac:inkMkLst>
            <pc:docMk/>
            <pc:sldMk cId="2721842578" sldId="351"/>
            <ac:inkMk id="16" creationId="{21590CDA-3CBF-9DE5-C781-70785C3CD1F7}"/>
          </ac:inkMkLst>
        </pc:inkChg>
        <pc:inkChg chg="add del">
          <ac:chgData name="Abhishek Sharma" userId="53fcfb28ca73c7bb" providerId="LiveId" clId="{49EA4204-B380-4DD2-942D-EDC331C1A4F5}" dt="2023-04-21T01:14:45.026" v="2216"/>
          <ac:inkMkLst>
            <pc:docMk/>
            <pc:sldMk cId="2721842578" sldId="351"/>
            <ac:inkMk id="16" creationId="{32ADA39F-31B6-2072-F898-F2350D0F5B96}"/>
          </ac:inkMkLst>
        </pc:inkChg>
        <pc:inkChg chg="add del mod">
          <ac:chgData name="Abhishek Sharma" userId="53fcfb28ca73c7bb" providerId="LiveId" clId="{49EA4204-B380-4DD2-942D-EDC331C1A4F5}" dt="2023-04-21T01:12:45.420" v="2204"/>
          <ac:inkMkLst>
            <pc:docMk/>
            <pc:sldMk cId="2721842578" sldId="351"/>
            <ac:inkMk id="17" creationId="{2E6B0FB3-C4B8-FB63-86AC-878154C36A51}"/>
          </ac:inkMkLst>
        </pc:inkChg>
        <pc:inkChg chg="add del mod">
          <ac:chgData name="Abhishek Sharma" userId="53fcfb28ca73c7bb" providerId="LiveId" clId="{49EA4204-B380-4DD2-942D-EDC331C1A4F5}" dt="2023-04-21T01:12:45.419" v="2203"/>
          <ac:inkMkLst>
            <pc:docMk/>
            <pc:sldMk cId="2721842578" sldId="351"/>
            <ac:inkMk id="18" creationId="{09096320-6B0C-22A4-2912-B9C8ECD3E359}"/>
          </ac:inkMkLst>
        </pc:inkChg>
      </pc:sldChg>
      <pc:sldChg chg="addSp delSp modSp new mod">
        <pc:chgData name="Abhishek Sharma" userId="53fcfb28ca73c7bb" providerId="LiveId" clId="{49EA4204-B380-4DD2-942D-EDC331C1A4F5}" dt="2023-04-21T01:16:33.905" v="2237"/>
        <pc:sldMkLst>
          <pc:docMk/>
          <pc:sldMk cId="565460740" sldId="352"/>
        </pc:sldMkLst>
        <pc:spChg chg="mod">
          <ac:chgData name="Abhishek Sharma" userId="53fcfb28ca73c7bb" providerId="LiveId" clId="{49EA4204-B380-4DD2-942D-EDC331C1A4F5}" dt="2022-09-22T09:19:01.629" v="1322" actId="255"/>
          <ac:spMkLst>
            <pc:docMk/>
            <pc:sldMk cId="565460740" sldId="352"/>
            <ac:spMk id="2" creationId="{CBA40C45-C4A8-4435-6E8E-4E5B0F906AE7}"/>
          </ac:spMkLst>
        </pc:spChg>
        <pc:spChg chg="del">
          <ac:chgData name="Abhishek Sharma" userId="53fcfb28ca73c7bb" providerId="LiveId" clId="{49EA4204-B380-4DD2-942D-EDC331C1A4F5}" dt="2022-09-22T09:19:09.204" v="1323"/>
          <ac:spMkLst>
            <pc:docMk/>
            <pc:sldMk cId="565460740" sldId="352"/>
            <ac:spMk id="3" creationId="{3F4919F3-9B68-EB73-A8C9-A72C5FD53B47}"/>
          </ac:spMkLst>
        </pc:spChg>
        <pc:grpChg chg="del mod">
          <ac:chgData name="Abhishek Sharma" userId="53fcfb28ca73c7bb" providerId="LiveId" clId="{49EA4204-B380-4DD2-942D-EDC331C1A4F5}" dt="2023-04-21T01:15:00.440" v="2219"/>
          <ac:grpSpMkLst>
            <pc:docMk/>
            <pc:sldMk cId="565460740" sldId="352"/>
            <ac:grpSpMk id="18" creationId="{EAF0FD48-C63A-74D8-EDF1-A40BC04424F0}"/>
          </ac:grpSpMkLst>
        </pc:grpChg>
        <pc:grpChg chg="del mod">
          <ac:chgData name="Abhishek Sharma" userId="53fcfb28ca73c7bb" providerId="LiveId" clId="{49EA4204-B380-4DD2-942D-EDC331C1A4F5}" dt="2023-04-21T01:16:23.430" v="2226"/>
          <ac:grpSpMkLst>
            <pc:docMk/>
            <pc:sldMk cId="565460740" sldId="352"/>
            <ac:grpSpMk id="21" creationId="{C9B9D42C-13C8-E8CE-03B9-E0B51240F3E5}"/>
          </ac:grpSpMkLst>
        </pc:grpChg>
        <pc:grpChg chg="del mod">
          <ac:chgData name="Abhishek Sharma" userId="53fcfb28ca73c7bb" providerId="LiveId" clId="{49EA4204-B380-4DD2-942D-EDC331C1A4F5}" dt="2023-04-21T01:16:29.743" v="2232"/>
          <ac:grpSpMkLst>
            <pc:docMk/>
            <pc:sldMk cId="565460740" sldId="352"/>
            <ac:grpSpMk id="26" creationId="{18E71DFF-6057-497F-DD6A-4EEAB9826585}"/>
          </ac:grpSpMkLst>
        </pc:grpChg>
        <pc:grpChg chg="del mod">
          <ac:chgData name="Abhishek Sharma" userId="53fcfb28ca73c7bb" providerId="LiveId" clId="{49EA4204-B380-4DD2-942D-EDC331C1A4F5}" dt="2023-04-21T01:16:33.904" v="2236"/>
          <ac:grpSpMkLst>
            <pc:docMk/>
            <pc:sldMk cId="565460740" sldId="352"/>
            <ac:grpSpMk id="28" creationId="{10B57A4C-583E-47FC-B51F-90F64E13BF45}"/>
          </ac:grpSpMkLst>
        </pc:grpChg>
        <pc:picChg chg="add mod">
          <ac:chgData name="Abhishek Sharma" userId="53fcfb28ca73c7bb" providerId="LiveId" clId="{49EA4204-B380-4DD2-942D-EDC331C1A4F5}" dt="2022-12-01T01:25:04.764" v="1776" actId="1076"/>
          <ac:picMkLst>
            <pc:docMk/>
            <pc:sldMk cId="565460740" sldId="352"/>
            <ac:picMk id="4" creationId="{48E948CF-A03F-88E8-5883-0D2F21D66958}"/>
          </ac:picMkLst>
        </pc:picChg>
        <pc:inkChg chg="add del">
          <ac:chgData name="Abhishek Sharma" userId="53fcfb28ca73c7bb" providerId="LiveId" clId="{49EA4204-B380-4DD2-942D-EDC331C1A4F5}" dt="2023-04-21T01:15:00.439" v="2218"/>
          <ac:inkMkLst>
            <pc:docMk/>
            <pc:sldMk cId="565460740" sldId="352"/>
            <ac:inkMk id="3" creationId="{7C246064-D132-4A29-A0C1-09257C4DDAE8}"/>
          </ac:inkMkLst>
        </pc:inkChg>
        <pc:inkChg chg="add del mod">
          <ac:chgData name="Abhishek Sharma" userId="53fcfb28ca73c7bb" providerId="LiveId" clId="{49EA4204-B380-4DD2-942D-EDC331C1A4F5}" dt="2023-04-21T01:14:17.828" v="2205"/>
          <ac:inkMkLst>
            <pc:docMk/>
            <pc:sldMk cId="565460740" sldId="352"/>
            <ac:inkMk id="5" creationId="{043433BB-AD0D-BD9C-81BF-7AF38EEF9A5B}"/>
          </ac:inkMkLst>
        </pc:inkChg>
        <pc:inkChg chg="add del mod">
          <ac:chgData name="Abhishek Sharma" userId="53fcfb28ca73c7bb" providerId="LiveId" clId="{49EA4204-B380-4DD2-942D-EDC331C1A4F5}" dt="2023-04-21T01:14:17.832" v="2214"/>
          <ac:inkMkLst>
            <pc:docMk/>
            <pc:sldMk cId="565460740" sldId="352"/>
            <ac:inkMk id="6" creationId="{6A4DD5A0-75A2-E6EF-8BFF-BD6684B83B65}"/>
          </ac:inkMkLst>
        </pc:inkChg>
        <pc:inkChg chg="add del mod">
          <ac:chgData name="Abhishek Sharma" userId="53fcfb28ca73c7bb" providerId="LiveId" clId="{49EA4204-B380-4DD2-942D-EDC331C1A4F5}" dt="2023-04-21T01:14:17.830" v="2210"/>
          <ac:inkMkLst>
            <pc:docMk/>
            <pc:sldMk cId="565460740" sldId="352"/>
            <ac:inkMk id="7" creationId="{E693DE42-137A-B2BE-8451-5ED2285B93BE}"/>
          </ac:inkMkLst>
        </pc:inkChg>
        <pc:inkChg chg="add del mod">
          <ac:chgData name="Abhishek Sharma" userId="53fcfb28ca73c7bb" providerId="LiveId" clId="{49EA4204-B380-4DD2-942D-EDC331C1A4F5}" dt="2023-04-21T01:14:17.829" v="2208"/>
          <ac:inkMkLst>
            <pc:docMk/>
            <pc:sldMk cId="565460740" sldId="352"/>
            <ac:inkMk id="8" creationId="{C082D659-C560-A86E-7A82-C2DD683A7121}"/>
          </ac:inkMkLst>
        </pc:inkChg>
        <pc:inkChg chg="add del mod">
          <ac:chgData name="Abhishek Sharma" userId="53fcfb28ca73c7bb" providerId="LiveId" clId="{49EA4204-B380-4DD2-942D-EDC331C1A4F5}" dt="2023-04-21T01:14:17.830" v="2211"/>
          <ac:inkMkLst>
            <pc:docMk/>
            <pc:sldMk cId="565460740" sldId="352"/>
            <ac:inkMk id="9" creationId="{7A255EB0-0FA2-46F8-BD07-28E27B8676A1}"/>
          </ac:inkMkLst>
        </pc:inkChg>
        <pc:inkChg chg="add del mod">
          <ac:chgData name="Abhishek Sharma" userId="53fcfb28ca73c7bb" providerId="LiveId" clId="{49EA4204-B380-4DD2-942D-EDC331C1A4F5}" dt="2023-04-21T01:14:17.832" v="2213"/>
          <ac:inkMkLst>
            <pc:docMk/>
            <pc:sldMk cId="565460740" sldId="352"/>
            <ac:inkMk id="10" creationId="{E845C821-4901-38CF-018A-F0CBBD6130E4}"/>
          </ac:inkMkLst>
        </pc:inkChg>
        <pc:inkChg chg="add del mod">
          <ac:chgData name="Abhishek Sharma" userId="53fcfb28ca73c7bb" providerId="LiveId" clId="{49EA4204-B380-4DD2-942D-EDC331C1A4F5}" dt="2023-04-21T01:14:17.831" v="2212"/>
          <ac:inkMkLst>
            <pc:docMk/>
            <pc:sldMk cId="565460740" sldId="352"/>
            <ac:inkMk id="11" creationId="{13B2D9E7-AA63-0F2D-2DC7-F591113F8AD7}"/>
          </ac:inkMkLst>
        </pc:inkChg>
        <pc:inkChg chg="add del mod">
          <ac:chgData name="Abhishek Sharma" userId="53fcfb28ca73c7bb" providerId="LiveId" clId="{49EA4204-B380-4DD2-942D-EDC331C1A4F5}" dt="2023-04-21T01:14:17.829" v="2206"/>
          <ac:inkMkLst>
            <pc:docMk/>
            <pc:sldMk cId="565460740" sldId="352"/>
            <ac:inkMk id="12" creationId="{256F804E-8122-D177-3E3D-C039CFE8F663}"/>
          </ac:inkMkLst>
        </pc:inkChg>
        <pc:inkChg chg="add del mod">
          <ac:chgData name="Abhishek Sharma" userId="53fcfb28ca73c7bb" providerId="LiveId" clId="{49EA4204-B380-4DD2-942D-EDC331C1A4F5}" dt="2023-04-21T01:14:17.830" v="2209"/>
          <ac:inkMkLst>
            <pc:docMk/>
            <pc:sldMk cId="565460740" sldId="352"/>
            <ac:inkMk id="13" creationId="{EDEDE014-C466-31B3-3B2C-A4C7FB057635}"/>
          </ac:inkMkLst>
        </pc:inkChg>
        <pc:inkChg chg="add del mod">
          <ac:chgData name="Abhishek Sharma" userId="53fcfb28ca73c7bb" providerId="LiveId" clId="{49EA4204-B380-4DD2-942D-EDC331C1A4F5}" dt="2023-04-21T01:14:17.829" v="2207"/>
          <ac:inkMkLst>
            <pc:docMk/>
            <pc:sldMk cId="565460740" sldId="352"/>
            <ac:inkMk id="14" creationId="{F22EFEF7-E588-E584-3D7C-4496B527FCA1}"/>
          </ac:inkMkLst>
        </pc:inkChg>
        <pc:inkChg chg="add del mod">
          <ac:chgData name="Abhishek Sharma" userId="53fcfb28ca73c7bb" providerId="LiveId" clId="{49EA4204-B380-4DD2-942D-EDC331C1A4F5}" dt="2023-04-21T01:15:00.441" v="2220"/>
          <ac:inkMkLst>
            <pc:docMk/>
            <pc:sldMk cId="565460740" sldId="352"/>
            <ac:inkMk id="15" creationId="{07F4DB5D-0D46-B047-1A63-DA351C4ACD77}"/>
          </ac:inkMkLst>
        </pc:inkChg>
        <pc:inkChg chg="add del mod">
          <ac:chgData name="Abhishek Sharma" userId="53fcfb28ca73c7bb" providerId="LiveId" clId="{49EA4204-B380-4DD2-942D-EDC331C1A4F5}" dt="2023-04-21T01:15:00.440" v="2219"/>
          <ac:inkMkLst>
            <pc:docMk/>
            <pc:sldMk cId="565460740" sldId="352"/>
            <ac:inkMk id="16" creationId="{3DF57422-105D-10A6-B8B3-84F978F10D0A}"/>
          </ac:inkMkLst>
        </pc:inkChg>
        <pc:inkChg chg="add del mod">
          <ac:chgData name="Abhishek Sharma" userId="53fcfb28ca73c7bb" providerId="LiveId" clId="{49EA4204-B380-4DD2-942D-EDC331C1A4F5}" dt="2023-04-21T01:15:00.438" v="2217"/>
          <ac:inkMkLst>
            <pc:docMk/>
            <pc:sldMk cId="565460740" sldId="352"/>
            <ac:inkMk id="17" creationId="{A5F62B65-70C0-CF27-377C-23B4B62026E3}"/>
          </ac:inkMkLst>
        </pc:inkChg>
        <pc:inkChg chg="add del mod">
          <ac:chgData name="Abhishek Sharma" userId="53fcfb28ca73c7bb" providerId="LiveId" clId="{49EA4204-B380-4DD2-942D-EDC331C1A4F5}" dt="2023-04-21T01:16:23.430" v="2226"/>
          <ac:inkMkLst>
            <pc:docMk/>
            <pc:sldMk cId="565460740" sldId="352"/>
            <ac:inkMk id="19" creationId="{78F3BB70-0163-9C5E-25FC-9BAAA00C0F27}"/>
          </ac:inkMkLst>
        </pc:inkChg>
        <pc:inkChg chg="add del mod">
          <ac:chgData name="Abhishek Sharma" userId="53fcfb28ca73c7bb" providerId="LiveId" clId="{49EA4204-B380-4DD2-942D-EDC331C1A4F5}" dt="2023-04-21T01:16:33.904" v="2235"/>
          <ac:inkMkLst>
            <pc:docMk/>
            <pc:sldMk cId="565460740" sldId="352"/>
            <ac:inkMk id="20" creationId="{7886DB6C-DAEB-3ED0-4B6F-2D23A21E17CB}"/>
          </ac:inkMkLst>
        </pc:inkChg>
        <pc:inkChg chg="add del">
          <ac:chgData name="Abhishek Sharma" userId="53fcfb28ca73c7bb" providerId="LiveId" clId="{49EA4204-B380-4DD2-942D-EDC331C1A4F5}" dt="2023-04-21T01:16:23.428" v="2225"/>
          <ac:inkMkLst>
            <pc:docMk/>
            <pc:sldMk cId="565460740" sldId="352"/>
            <ac:inkMk id="22" creationId="{2968402F-D05F-13BC-A70C-9CDDC2602DE3}"/>
          </ac:inkMkLst>
        </pc:inkChg>
        <pc:inkChg chg="add del mod">
          <ac:chgData name="Abhishek Sharma" userId="53fcfb28ca73c7bb" providerId="LiveId" clId="{49EA4204-B380-4DD2-942D-EDC331C1A4F5}" dt="2023-04-21T01:16:33.905" v="2237"/>
          <ac:inkMkLst>
            <pc:docMk/>
            <pc:sldMk cId="565460740" sldId="352"/>
            <ac:inkMk id="23" creationId="{EBFFC6FA-B474-44E9-FB3E-CC490CCE9952}"/>
          </ac:inkMkLst>
        </pc:inkChg>
        <pc:inkChg chg="add del mod">
          <ac:chgData name="Abhishek Sharma" userId="53fcfb28ca73c7bb" providerId="LiveId" clId="{49EA4204-B380-4DD2-942D-EDC331C1A4F5}" dt="2023-04-21T01:16:33.903" v="2234"/>
          <ac:inkMkLst>
            <pc:docMk/>
            <pc:sldMk cId="565460740" sldId="352"/>
            <ac:inkMk id="24" creationId="{ADE008E1-D754-1C58-3CF3-BCE1F4E30E67}"/>
          </ac:inkMkLst>
        </pc:inkChg>
        <pc:inkChg chg="add del mod">
          <ac:chgData name="Abhishek Sharma" userId="53fcfb28ca73c7bb" providerId="LiveId" clId="{49EA4204-B380-4DD2-942D-EDC331C1A4F5}" dt="2023-04-21T01:16:33.902" v="2233"/>
          <ac:inkMkLst>
            <pc:docMk/>
            <pc:sldMk cId="565460740" sldId="352"/>
            <ac:inkMk id="25" creationId="{8725C6E8-B9B2-081A-340B-158933D47B6E}"/>
          </ac:inkMkLst>
        </pc:inkChg>
        <pc:inkChg chg="add del mod">
          <ac:chgData name="Abhishek Sharma" userId="53fcfb28ca73c7bb" providerId="LiveId" clId="{49EA4204-B380-4DD2-942D-EDC331C1A4F5}" dt="2023-04-21T01:16:33.904" v="2236"/>
          <ac:inkMkLst>
            <pc:docMk/>
            <pc:sldMk cId="565460740" sldId="352"/>
            <ac:inkMk id="27" creationId="{22CA3A83-8A02-5A71-B02C-BA00B0406F39}"/>
          </ac:inkMkLst>
        </pc:inkChg>
      </pc:sldChg>
      <pc:sldChg chg="modSp new mod">
        <pc:chgData name="Abhishek Sharma" userId="53fcfb28ca73c7bb" providerId="LiveId" clId="{49EA4204-B380-4DD2-942D-EDC331C1A4F5}" dt="2022-09-22T09:25:42.166" v="1346" actId="255"/>
        <pc:sldMkLst>
          <pc:docMk/>
          <pc:sldMk cId="1435598823" sldId="353"/>
        </pc:sldMkLst>
        <pc:spChg chg="mod">
          <ac:chgData name="Abhishek Sharma" userId="53fcfb28ca73c7bb" providerId="LiveId" clId="{49EA4204-B380-4DD2-942D-EDC331C1A4F5}" dt="2022-09-22T09:19:41.492" v="1330" actId="255"/>
          <ac:spMkLst>
            <pc:docMk/>
            <pc:sldMk cId="1435598823" sldId="353"/>
            <ac:spMk id="2" creationId="{D54033EE-472B-C1F2-FCC8-7AACE8107005}"/>
          </ac:spMkLst>
        </pc:spChg>
        <pc:spChg chg="mod">
          <ac:chgData name="Abhishek Sharma" userId="53fcfb28ca73c7bb" providerId="LiveId" clId="{49EA4204-B380-4DD2-942D-EDC331C1A4F5}" dt="2022-09-22T09:25:42.166" v="1346" actId="255"/>
          <ac:spMkLst>
            <pc:docMk/>
            <pc:sldMk cId="1435598823" sldId="353"/>
            <ac:spMk id="3" creationId="{286466C7-6709-CE79-6D3D-F38AB9FC251B}"/>
          </ac:spMkLst>
        </pc:spChg>
      </pc:sldChg>
      <pc:sldChg chg="addSp delSp modSp new mod">
        <pc:chgData name="Abhishek Sharma" userId="53fcfb28ca73c7bb" providerId="LiveId" clId="{49EA4204-B380-4DD2-942D-EDC331C1A4F5}" dt="2022-10-09T14:52:51.222" v="1577" actId="1076"/>
        <pc:sldMkLst>
          <pc:docMk/>
          <pc:sldMk cId="233574980" sldId="354"/>
        </pc:sldMkLst>
        <pc:spChg chg="mod">
          <ac:chgData name="Abhishek Sharma" userId="53fcfb28ca73c7bb" providerId="LiveId" clId="{49EA4204-B380-4DD2-942D-EDC331C1A4F5}" dt="2022-09-22T09:26:15.754" v="1350" actId="255"/>
          <ac:spMkLst>
            <pc:docMk/>
            <pc:sldMk cId="233574980" sldId="354"/>
            <ac:spMk id="2" creationId="{67F2AA8F-6A16-D930-57F6-B1DB2D492D73}"/>
          </ac:spMkLst>
        </pc:spChg>
        <pc:spChg chg="del">
          <ac:chgData name="Abhishek Sharma" userId="53fcfb28ca73c7bb" providerId="LiveId" clId="{49EA4204-B380-4DD2-942D-EDC331C1A4F5}" dt="2022-09-22T09:26:26.200" v="1351"/>
          <ac:spMkLst>
            <pc:docMk/>
            <pc:sldMk cId="233574980" sldId="354"/>
            <ac:spMk id="3" creationId="{006E8F5B-ABC9-57EB-E2F6-E99A75C42419}"/>
          </ac:spMkLst>
        </pc:spChg>
        <pc:picChg chg="add mod">
          <ac:chgData name="Abhishek Sharma" userId="53fcfb28ca73c7bb" providerId="LiveId" clId="{49EA4204-B380-4DD2-942D-EDC331C1A4F5}" dt="2022-10-09T14:52:51.222" v="1577" actId="1076"/>
          <ac:picMkLst>
            <pc:docMk/>
            <pc:sldMk cId="233574980" sldId="354"/>
            <ac:picMk id="4" creationId="{91D31A2E-1144-BD77-14E3-75F49E766330}"/>
          </ac:picMkLst>
        </pc:picChg>
      </pc:sldChg>
      <pc:sldChg chg="addSp delSp modSp new mod">
        <pc:chgData name="Abhishek Sharma" userId="53fcfb28ca73c7bb" providerId="LiveId" clId="{49EA4204-B380-4DD2-942D-EDC331C1A4F5}" dt="2022-09-22T09:27:33.205" v="1365" actId="14100"/>
        <pc:sldMkLst>
          <pc:docMk/>
          <pc:sldMk cId="2375904568" sldId="355"/>
        </pc:sldMkLst>
        <pc:spChg chg="mod">
          <ac:chgData name="Abhishek Sharma" userId="53fcfb28ca73c7bb" providerId="LiveId" clId="{49EA4204-B380-4DD2-942D-EDC331C1A4F5}" dt="2022-09-22T09:27:01.042" v="1357" actId="255"/>
          <ac:spMkLst>
            <pc:docMk/>
            <pc:sldMk cId="2375904568" sldId="355"/>
            <ac:spMk id="2" creationId="{7F6299B1-B6F2-C789-A215-9AB741AA449D}"/>
          </ac:spMkLst>
        </pc:spChg>
        <pc:spChg chg="del">
          <ac:chgData name="Abhishek Sharma" userId="53fcfb28ca73c7bb" providerId="LiveId" clId="{49EA4204-B380-4DD2-942D-EDC331C1A4F5}" dt="2022-09-22T09:27:08.588" v="1358"/>
          <ac:spMkLst>
            <pc:docMk/>
            <pc:sldMk cId="2375904568" sldId="355"/>
            <ac:spMk id="3" creationId="{3EED473E-D30F-0FCB-8532-AFEDED99F73F}"/>
          </ac:spMkLst>
        </pc:spChg>
        <pc:picChg chg="add mod">
          <ac:chgData name="Abhishek Sharma" userId="53fcfb28ca73c7bb" providerId="LiveId" clId="{49EA4204-B380-4DD2-942D-EDC331C1A4F5}" dt="2022-09-22T09:27:33.205" v="1365" actId="14100"/>
          <ac:picMkLst>
            <pc:docMk/>
            <pc:sldMk cId="2375904568" sldId="355"/>
            <ac:picMk id="4" creationId="{E26ADCBC-085D-5E0C-6FCF-57F7F02B42E1}"/>
          </ac:picMkLst>
        </pc:picChg>
      </pc:sldChg>
      <pc:sldChg chg="addSp delSp modSp new mod">
        <pc:chgData name="Abhishek Sharma" userId="53fcfb28ca73c7bb" providerId="LiveId" clId="{49EA4204-B380-4DD2-942D-EDC331C1A4F5}" dt="2023-12-23T15:47:54.338" v="3642"/>
        <pc:sldMkLst>
          <pc:docMk/>
          <pc:sldMk cId="1875379911" sldId="356"/>
        </pc:sldMkLst>
        <pc:spChg chg="mod">
          <ac:chgData name="Abhishek Sharma" userId="53fcfb28ca73c7bb" providerId="LiveId" clId="{49EA4204-B380-4DD2-942D-EDC331C1A4F5}" dt="2022-09-22T09:27:58.445" v="1369" actId="255"/>
          <ac:spMkLst>
            <pc:docMk/>
            <pc:sldMk cId="1875379911" sldId="356"/>
            <ac:spMk id="2" creationId="{DD8EBD3F-030B-B9A2-BE87-C76ED0A6FF70}"/>
          </ac:spMkLst>
        </pc:spChg>
        <pc:spChg chg="del">
          <ac:chgData name="Abhishek Sharma" userId="53fcfb28ca73c7bb" providerId="LiveId" clId="{49EA4204-B380-4DD2-942D-EDC331C1A4F5}" dt="2022-09-22T09:28:06.348" v="1370"/>
          <ac:spMkLst>
            <pc:docMk/>
            <pc:sldMk cId="1875379911" sldId="356"/>
            <ac:spMk id="3" creationId="{9DD42651-1640-A410-295B-627C735C0C9A}"/>
          </ac:spMkLst>
        </pc:spChg>
        <pc:grpChg chg="del mod">
          <ac:chgData name="Abhishek Sharma" userId="53fcfb28ca73c7bb" providerId="LiveId" clId="{49EA4204-B380-4DD2-942D-EDC331C1A4F5}" dt="2022-10-27T02:30:08.073" v="1646"/>
          <ac:grpSpMkLst>
            <pc:docMk/>
            <pc:sldMk cId="1875379911" sldId="356"/>
            <ac:grpSpMk id="9" creationId="{5BD52C42-515E-775A-D408-60B4709D5347}"/>
          </ac:grpSpMkLst>
        </pc:grpChg>
        <pc:grpChg chg="del mod">
          <ac:chgData name="Abhishek Sharma" userId="53fcfb28ca73c7bb" providerId="LiveId" clId="{49EA4204-B380-4DD2-942D-EDC331C1A4F5}" dt="2023-08-19T03:38:52.729" v="2498"/>
          <ac:grpSpMkLst>
            <pc:docMk/>
            <pc:sldMk cId="1875379911" sldId="356"/>
            <ac:grpSpMk id="12" creationId="{B259727F-4D87-1156-FE43-7EBE96300153}"/>
          </ac:grpSpMkLst>
        </pc:grpChg>
        <pc:grpChg chg="mod">
          <ac:chgData name="Abhishek Sharma" userId="53fcfb28ca73c7bb" providerId="LiveId" clId="{49EA4204-B380-4DD2-942D-EDC331C1A4F5}" dt="2023-12-23T15:47:54.338" v="3642"/>
          <ac:grpSpMkLst>
            <pc:docMk/>
            <pc:sldMk cId="1875379911" sldId="356"/>
            <ac:grpSpMk id="12" creationId="{E53F33B2-9B2D-90FC-55B7-8B5A54AF760B}"/>
          </ac:grpSpMkLst>
        </pc:grpChg>
        <pc:grpChg chg="del mod">
          <ac:chgData name="Abhishek Sharma" userId="53fcfb28ca73c7bb" providerId="LiveId" clId="{49EA4204-B380-4DD2-942D-EDC331C1A4F5}" dt="2023-12-23T15:47:27.029" v="3636"/>
          <ac:grpSpMkLst>
            <pc:docMk/>
            <pc:sldMk cId="1875379911" sldId="356"/>
            <ac:grpSpMk id="16" creationId="{DEF9A412-C65B-F7CC-988A-717BE6256106}"/>
          </ac:grpSpMkLst>
        </pc:grpChg>
        <pc:picChg chg="add mod">
          <ac:chgData name="Abhishek Sharma" userId="53fcfb28ca73c7bb" providerId="LiveId" clId="{49EA4204-B380-4DD2-942D-EDC331C1A4F5}" dt="2022-09-22T09:28:14.209" v="1374" actId="14100"/>
          <ac:picMkLst>
            <pc:docMk/>
            <pc:sldMk cId="1875379911" sldId="356"/>
            <ac:picMk id="4" creationId="{EFF7BDCC-D194-5DAF-20DA-DC8CFFDCD963}"/>
          </ac:picMkLst>
        </pc:picChg>
        <pc:inkChg chg="add">
          <ac:chgData name="Abhishek Sharma" userId="53fcfb28ca73c7bb" providerId="LiveId" clId="{49EA4204-B380-4DD2-942D-EDC331C1A4F5}" dt="2022-10-09T14:14:11.396" v="1575" actId="9405"/>
          <ac:inkMkLst>
            <pc:docMk/>
            <pc:sldMk cId="1875379911" sldId="356"/>
            <ac:inkMk id="3" creationId="{D1E667A5-0CFF-F804-B1DA-C7CAECE98B8F}"/>
          </ac:inkMkLst>
        </pc:inkChg>
        <pc:inkChg chg="add">
          <ac:chgData name="Abhishek Sharma" userId="53fcfb28ca73c7bb" providerId="LiveId" clId="{49EA4204-B380-4DD2-942D-EDC331C1A4F5}" dt="2022-10-09T14:16:30.821" v="1576" actId="9405"/>
          <ac:inkMkLst>
            <pc:docMk/>
            <pc:sldMk cId="1875379911" sldId="356"/>
            <ac:inkMk id="5" creationId="{67C4B3E4-538E-01BB-75D9-2A55272C68E8}"/>
          </ac:inkMkLst>
        </pc:inkChg>
        <pc:inkChg chg="add">
          <ac:chgData name="Abhishek Sharma" userId="53fcfb28ca73c7bb" providerId="LiveId" clId="{49EA4204-B380-4DD2-942D-EDC331C1A4F5}" dt="2023-12-23T15:47:45.705" v="3638" actId="9405"/>
          <ac:inkMkLst>
            <pc:docMk/>
            <pc:sldMk cId="1875379911" sldId="356"/>
            <ac:inkMk id="6" creationId="{86A8ADA9-4487-7AE4-BBB0-727C1FB84D71}"/>
          </ac:inkMkLst>
        </pc:inkChg>
        <pc:inkChg chg="add del mod">
          <ac:chgData name="Abhishek Sharma" userId="53fcfb28ca73c7bb" providerId="LiveId" clId="{49EA4204-B380-4DD2-942D-EDC331C1A4F5}" dt="2023-08-19T03:38:52.722" v="2496"/>
          <ac:inkMkLst>
            <pc:docMk/>
            <pc:sldMk cId="1875379911" sldId="356"/>
            <ac:inkMk id="6" creationId="{E564506E-D6EC-2A1C-7D66-5A8CAED4EE64}"/>
          </ac:inkMkLst>
        </pc:inkChg>
        <pc:inkChg chg="add mod">
          <ac:chgData name="Abhishek Sharma" userId="53fcfb28ca73c7bb" providerId="LiveId" clId="{49EA4204-B380-4DD2-942D-EDC331C1A4F5}" dt="2023-12-23T15:47:54.338" v="3642"/>
          <ac:inkMkLst>
            <pc:docMk/>
            <pc:sldMk cId="1875379911" sldId="356"/>
            <ac:inkMk id="7" creationId="{02C2A54D-6BAC-AA4D-E06A-BDE39BAFCF56}"/>
          </ac:inkMkLst>
        </pc:inkChg>
        <pc:inkChg chg="add del mod">
          <ac:chgData name="Abhishek Sharma" userId="53fcfb28ca73c7bb" providerId="LiveId" clId="{49EA4204-B380-4DD2-942D-EDC331C1A4F5}" dt="2023-08-19T03:38:52.729" v="2499"/>
          <ac:inkMkLst>
            <pc:docMk/>
            <pc:sldMk cId="1875379911" sldId="356"/>
            <ac:inkMk id="7" creationId="{1CC02D85-D65A-EE72-19CB-3AAB6B8AFFF5}"/>
          </ac:inkMkLst>
        </pc:inkChg>
        <pc:inkChg chg="add mod">
          <ac:chgData name="Abhishek Sharma" userId="53fcfb28ca73c7bb" providerId="LiveId" clId="{49EA4204-B380-4DD2-942D-EDC331C1A4F5}" dt="2023-12-23T15:47:54.338" v="3642"/>
          <ac:inkMkLst>
            <pc:docMk/>
            <pc:sldMk cId="1875379911" sldId="356"/>
            <ac:inkMk id="8" creationId="{9BD1238C-8FCF-4EE7-1624-530BAA35FF68}"/>
          </ac:inkMkLst>
        </pc:inkChg>
        <pc:inkChg chg="add del mod">
          <ac:chgData name="Abhishek Sharma" userId="53fcfb28ca73c7bb" providerId="LiveId" clId="{49EA4204-B380-4DD2-942D-EDC331C1A4F5}" dt="2023-08-19T03:38:52.728" v="2497"/>
          <ac:inkMkLst>
            <pc:docMk/>
            <pc:sldMk cId="1875379911" sldId="356"/>
            <ac:inkMk id="8" creationId="{9D707C58-0650-73A3-E94E-61CB38235463}"/>
          </ac:inkMkLst>
        </pc:inkChg>
        <pc:inkChg chg="add">
          <ac:chgData name="Abhishek Sharma" userId="53fcfb28ca73c7bb" providerId="LiveId" clId="{49EA4204-B380-4DD2-942D-EDC331C1A4F5}" dt="2022-11-30T01:46:45.054" v="1736" actId="9405"/>
          <ac:inkMkLst>
            <pc:docMk/>
            <pc:sldMk cId="1875379911" sldId="356"/>
            <ac:inkMk id="9" creationId="{8519CE43-1EFF-2A7F-D92D-965900F29AEE}"/>
          </ac:inkMkLst>
        </pc:inkChg>
        <pc:inkChg chg="add del">
          <ac:chgData name="Abhishek Sharma" userId="53fcfb28ca73c7bb" providerId="LiveId" clId="{49EA4204-B380-4DD2-942D-EDC331C1A4F5}" dt="2022-10-27T02:30:05.515" v="1644"/>
          <ac:inkMkLst>
            <pc:docMk/>
            <pc:sldMk cId="1875379911" sldId="356"/>
            <ac:inkMk id="10" creationId="{BF511A37-2C43-7E17-EA86-157F06DCDC79}"/>
          </ac:inkMkLst>
        </pc:inkChg>
        <pc:inkChg chg="add del">
          <ac:chgData name="Abhishek Sharma" userId="53fcfb28ca73c7bb" providerId="LiveId" clId="{49EA4204-B380-4DD2-942D-EDC331C1A4F5}" dt="2023-12-23T15:47:27.028" v="3635"/>
          <ac:inkMkLst>
            <pc:docMk/>
            <pc:sldMk cId="1875379911" sldId="356"/>
            <ac:inkMk id="10" creationId="{F4827C75-D496-C05C-242B-D8A4BE1B2ACE}"/>
          </ac:inkMkLst>
        </pc:inkChg>
        <pc:inkChg chg="add del mod">
          <ac:chgData name="Abhishek Sharma" userId="53fcfb28ca73c7bb" providerId="LiveId" clId="{49EA4204-B380-4DD2-942D-EDC331C1A4F5}" dt="2023-08-19T03:38:52.729" v="2498"/>
          <ac:inkMkLst>
            <pc:docMk/>
            <pc:sldMk cId="1875379911" sldId="356"/>
            <ac:inkMk id="11" creationId="{A5A26B11-995A-48FC-8270-BFEF2A736B6D}"/>
          </ac:inkMkLst>
        </pc:inkChg>
        <pc:inkChg chg="add mod">
          <ac:chgData name="Abhishek Sharma" userId="53fcfb28ca73c7bb" providerId="LiveId" clId="{49EA4204-B380-4DD2-942D-EDC331C1A4F5}" dt="2023-12-23T15:47:54.338" v="3642"/>
          <ac:inkMkLst>
            <pc:docMk/>
            <pc:sldMk cId="1875379911" sldId="356"/>
            <ac:inkMk id="11" creationId="{FE560A73-3EE7-94D6-E30F-C4DD871EDDB1}"/>
          </ac:inkMkLst>
        </pc:inkChg>
        <pc:inkChg chg="add del mod">
          <ac:chgData name="Abhishek Sharma" userId="53fcfb28ca73c7bb" providerId="LiveId" clId="{49EA4204-B380-4DD2-942D-EDC331C1A4F5}" dt="2023-12-23T15:47:27.029" v="3636"/>
          <ac:inkMkLst>
            <pc:docMk/>
            <pc:sldMk cId="1875379911" sldId="356"/>
            <ac:inkMk id="13" creationId="{F5AABF0A-F3FE-C499-776E-18E38D2CB6A6}"/>
          </ac:inkMkLst>
        </pc:inkChg>
        <pc:inkChg chg="add del mod">
          <ac:chgData name="Abhishek Sharma" userId="53fcfb28ca73c7bb" providerId="LiveId" clId="{49EA4204-B380-4DD2-942D-EDC331C1A4F5}" dt="2023-12-23T15:47:27.029" v="3637"/>
          <ac:inkMkLst>
            <pc:docMk/>
            <pc:sldMk cId="1875379911" sldId="356"/>
            <ac:inkMk id="14" creationId="{077F13BA-D035-86F7-516F-F707CDBE023F}"/>
          </ac:inkMkLst>
        </pc:inkChg>
        <pc:inkChg chg="add del mod">
          <ac:chgData name="Abhishek Sharma" userId="53fcfb28ca73c7bb" providerId="LiveId" clId="{49EA4204-B380-4DD2-942D-EDC331C1A4F5}" dt="2023-12-23T15:47:27.022" v="3634"/>
          <ac:inkMkLst>
            <pc:docMk/>
            <pc:sldMk cId="1875379911" sldId="356"/>
            <ac:inkMk id="15" creationId="{3E92F484-F94A-8FBB-1DD1-FB5A9C3D4627}"/>
          </ac:inkMkLst>
        </pc:inkChg>
      </pc:sldChg>
      <pc:sldChg chg="modSp new mod">
        <pc:chgData name="Abhishek Sharma" userId="53fcfb28ca73c7bb" providerId="LiveId" clId="{49EA4204-B380-4DD2-942D-EDC331C1A4F5}" dt="2022-09-22T09:31:40.470" v="1397" actId="20577"/>
        <pc:sldMkLst>
          <pc:docMk/>
          <pc:sldMk cId="2582549837" sldId="357"/>
        </pc:sldMkLst>
        <pc:spChg chg="mod">
          <ac:chgData name="Abhishek Sharma" userId="53fcfb28ca73c7bb" providerId="LiveId" clId="{49EA4204-B380-4DD2-942D-EDC331C1A4F5}" dt="2022-09-22T09:28:44.929" v="1378" actId="255"/>
          <ac:spMkLst>
            <pc:docMk/>
            <pc:sldMk cId="2582549837" sldId="357"/>
            <ac:spMk id="2" creationId="{E60925D9-910C-E207-8E30-E4611E9A006A}"/>
          </ac:spMkLst>
        </pc:spChg>
        <pc:spChg chg="mod">
          <ac:chgData name="Abhishek Sharma" userId="53fcfb28ca73c7bb" providerId="LiveId" clId="{49EA4204-B380-4DD2-942D-EDC331C1A4F5}" dt="2022-09-22T09:31:40.470" v="1397" actId="20577"/>
          <ac:spMkLst>
            <pc:docMk/>
            <pc:sldMk cId="2582549837" sldId="357"/>
            <ac:spMk id="3" creationId="{E0E69606-B481-3D0C-C760-34C867377008}"/>
          </ac:spMkLst>
        </pc:spChg>
      </pc:sldChg>
      <pc:sldChg chg="addSp delSp modSp new mod">
        <pc:chgData name="Abhishek Sharma" userId="53fcfb28ca73c7bb" providerId="LiveId" clId="{49EA4204-B380-4DD2-942D-EDC331C1A4F5}" dt="2022-09-22T09:32:26.644" v="1406" actId="14100"/>
        <pc:sldMkLst>
          <pc:docMk/>
          <pc:sldMk cId="2338735283" sldId="358"/>
        </pc:sldMkLst>
        <pc:spChg chg="mod">
          <ac:chgData name="Abhishek Sharma" userId="53fcfb28ca73c7bb" providerId="LiveId" clId="{49EA4204-B380-4DD2-942D-EDC331C1A4F5}" dt="2022-09-22T09:32:09.369" v="1401" actId="255"/>
          <ac:spMkLst>
            <pc:docMk/>
            <pc:sldMk cId="2338735283" sldId="358"/>
            <ac:spMk id="2" creationId="{A2C90AC4-39CC-3040-0F6A-5B11F85FA13A}"/>
          </ac:spMkLst>
        </pc:spChg>
        <pc:spChg chg="del">
          <ac:chgData name="Abhishek Sharma" userId="53fcfb28ca73c7bb" providerId="LiveId" clId="{49EA4204-B380-4DD2-942D-EDC331C1A4F5}" dt="2022-09-22T09:32:19.101" v="1402"/>
          <ac:spMkLst>
            <pc:docMk/>
            <pc:sldMk cId="2338735283" sldId="358"/>
            <ac:spMk id="3" creationId="{30E73C24-AE55-5260-3511-7ADDBF9E778E}"/>
          </ac:spMkLst>
        </pc:spChg>
        <pc:picChg chg="add mod">
          <ac:chgData name="Abhishek Sharma" userId="53fcfb28ca73c7bb" providerId="LiveId" clId="{49EA4204-B380-4DD2-942D-EDC331C1A4F5}" dt="2022-09-22T09:32:26.644" v="1406" actId="14100"/>
          <ac:picMkLst>
            <pc:docMk/>
            <pc:sldMk cId="2338735283" sldId="358"/>
            <ac:picMk id="4" creationId="{6124745E-A22B-42B5-2F4B-7FC015DB737C}"/>
          </ac:picMkLst>
        </pc:picChg>
      </pc:sldChg>
      <pc:sldChg chg="modSp new mod">
        <pc:chgData name="Abhishek Sharma" userId="53fcfb28ca73c7bb" providerId="LiveId" clId="{49EA4204-B380-4DD2-942D-EDC331C1A4F5}" dt="2022-09-22T09:33:41.829" v="1417" actId="20577"/>
        <pc:sldMkLst>
          <pc:docMk/>
          <pc:sldMk cId="3773755910" sldId="359"/>
        </pc:sldMkLst>
        <pc:spChg chg="mod">
          <ac:chgData name="Abhishek Sharma" userId="53fcfb28ca73c7bb" providerId="LiveId" clId="{49EA4204-B380-4DD2-942D-EDC331C1A4F5}" dt="2022-09-22T09:32:48.109" v="1410" actId="255"/>
          <ac:spMkLst>
            <pc:docMk/>
            <pc:sldMk cId="3773755910" sldId="359"/>
            <ac:spMk id="2" creationId="{2ED0B01A-575C-CEB9-98DF-8110A2B03506}"/>
          </ac:spMkLst>
        </pc:spChg>
        <pc:spChg chg="mod">
          <ac:chgData name="Abhishek Sharma" userId="53fcfb28ca73c7bb" providerId="LiveId" clId="{49EA4204-B380-4DD2-942D-EDC331C1A4F5}" dt="2022-09-22T09:33:41.829" v="1417" actId="20577"/>
          <ac:spMkLst>
            <pc:docMk/>
            <pc:sldMk cId="3773755910" sldId="359"/>
            <ac:spMk id="3" creationId="{697436AD-532A-EB88-6231-AABDBA706089}"/>
          </ac:spMkLst>
        </pc:spChg>
      </pc:sldChg>
      <pc:sldChg chg="addSp delSp modSp new mod">
        <pc:chgData name="Abhishek Sharma" userId="53fcfb28ca73c7bb" providerId="LiveId" clId="{49EA4204-B380-4DD2-942D-EDC331C1A4F5}" dt="2022-09-22T09:34:37.342" v="1422"/>
        <pc:sldMkLst>
          <pc:docMk/>
          <pc:sldMk cId="2854498154" sldId="360"/>
        </pc:sldMkLst>
        <pc:spChg chg="mod">
          <ac:chgData name="Abhishek Sharma" userId="53fcfb28ca73c7bb" providerId="LiveId" clId="{49EA4204-B380-4DD2-942D-EDC331C1A4F5}" dt="2022-09-22T09:34:26.800" v="1421" actId="255"/>
          <ac:spMkLst>
            <pc:docMk/>
            <pc:sldMk cId="2854498154" sldId="360"/>
            <ac:spMk id="2" creationId="{339EA83E-0F31-1C9A-4395-99C8A0998140}"/>
          </ac:spMkLst>
        </pc:spChg>
        <pc:spChg chg="del">
          <ac:chgData name="Abhishek Sharma" userId="53fcfb28ca73c7bb" providerId="LiveId" clId="{49EA4204-B380-4DD2-942D-EDC331C1A4F5}" dt="2022-09-22T09:34:37.342" v="1422"/>
          <ac:spMkLst>
            <pc:docMk/>
            <pc:sldMk cId="2854498154" sldId="360"/>
            <ac:spMk id="3" creationId="{439BE29F-46AD-B69C-8D58-C8212CE65C4D}"/>
          </ac:spMkLst>
        </pc:spChg>
        <pc:picChg chg="add mod">
          <ac:chgData name="Abhishek Sharma" userId="53fcfb28ca73c7bb" providerId="LiveId" clId="{49EA4204-B380-4DD2-942D-EDC331C1A4F5}" dt="2022-09-22T09:34:37.342" v="1422"/>
          <ac:picMkLst>
            <pc:docMk/>
            <pc:sldMk cId="2854498154" sldId="360"/>
            <ac:picMk id="4" creationId="{E71AB692-0C1E-8B73-EE1D-ECAC7B5619A9}"/>
          </ac:picMkLst>
        </pc:picChg>
      </pc:sldChg>
      <pc:sldChg chg="modSp new mod">
        <pc:chgData name="Abhishek Sharma" userId="53fcfb28ca73c7bb" providerId="LiveId" clId="{49EA4204-B380-4DD2-942D-EDC331C1A4F5}" dt="2022-09-22T09:35:41.394" v="1429" actId="20577"/>
        <pc:sldMkLst>
          <pc:docMk/>
          <pc:sldMk cId="733051302" sldId="361"/>
        </pc:sldMkLst>
        <pc:spChg chg="mod">
          <ac:chgData name="Abhishek Sharma" userId="53fcfb28ca73c7bb" providerId="LiveId" clId="{49EA4204-B380-4DD2-942D-EDC331C1A4F5}" dt="2022-09-22T09:35:16.020" v="1426" actId="255"/>
          <ac:spMkLst>
            <pc:docMk/>
            <pc:sldMk cId="733051302" sldId="361"/>
            <ac:spMk id="2" creationId="{0D6303EE-17D8-2190-710B-FC3296A54C3D}"/>
          </ac:spMkLst>
        </pc:spChg>
        <pc:spChg chg="mod">
          <ac:chgData name="Abhishek Sharma" userId="53fcfb28ca73c7bb" providerId="LiveId" clId="{49EA4204-B380-4DD2-942D-EDC331C1A4F5}" dt="2022-09-22T09:35:41.394" v="1429" actId="20577"/>
          <ac:spMkLst>
            <pc:docMk/>
            <pc:sldMk cId="733051302" sldId="361"/>
            <ac:spMk id="3" creationId="{BC1925FE-AF03-FDFD-F056-162C63E0FD8C}"/>
          </ac:spMkLst>
        </pc:spChg>
      </pc:sldChg>
      <pc:sldChg chg="modSp new mod">
        <pc:chgData name="Abhishek Sharma" userId="53fcfb28ca73c7bb" providerId="LiveId" clId="{49EA4204-B380-4DD2-942D-EDC331C1A4F5}" dt="2022-09-22T09:37:45.913" v="1444" actId="123"/>
        <pc:sldMkLst>
          <pc:docMk/>
          <pc:sldMk cId="4122141171" sldId="362"/>
        </pc:sldMkLst>
        <pc:spChg chg="mod">
          <ac:chgData name="Abhishek Sharma" userId="53fcfb28ca73c7bb" providerId="LiveId" clId="{49EA4204-B380-4DD2-942D-EDC331C1A4F5}" dt="2022-09-22T09:36:11.769" v="1433" actId="255"/>
          <ac:spMkLst>
            <pc:docMk/>
            <pc:sldMk cId="4122141171" sldId="362"/>
            <ac:spMk id="2" creationId="{FC226610-7C3B-D918-B909-DEF37EAE04DE}"/>
          </ac:spMkLst>
        </pc:spChg>
        <pc:spChg chg="mod">
          <ac:chgData name="Abhishek Sharma" userId="53fcfb28ca73c7bb" providerId="LiveId" clId="{49EA4204-B380-4DD2-942D-EDC331C1A4F5}" dt="2022-09-22T09:37:45.913" v="1444" actId="123"/>
          <ac:spMkLst>
            <pc:docMk/>
            <pc:sldMk cId="4122141171" sldId="362"/>
            <ac:spMk id="3" creationId="{14F6487D-E716-FC6C-4F9B-FEC1D7D93E46}"/>
          </ac:spMkLst>
        </pc:spChg>
      </pc:sldChg>
      <pc:sldChg chg="modSp new mod">
        <pc:chgData name="Abhishek Sharma" userId="53fcfb28ca73c7bb" providerId="LiveId" clId="{49EA4204-B380-4DD2-942D-EDC331C1A4F5}" dt="2022-09-22T09:38:43.805" v="1450" actId="255"/>
        <pc:sldMkLst>
          <pc:docMk/>
          <pc:sldMk cId="2427220762" sldId="363"/>
        </pc:sldMkLst>
        <pc:spChg chg="mod">
          <ac:chgData name="Abhishek Sharma" userId="53fcfb28ca73c7bb" providerId="LiveId" clId="{49EA4204-B380-4DD2-942D-EDC331C1A4F5}" dt="2022-09-22T09:38:19.925" v="1448" actId="255"/>
          <ac:spMkLst>
            <pc:docMk/>
            <pc:sldMk cId="2427220762" sldId="363"/>
            <ac:spMk id="2" creationId="{ED2F084B-8334-910F-1814-28FA17A71E89}"/>
          </ac:spMkLst>
        </pc:spChg>
        <pc:spChg chg="mod">
          <ac:chgData name="Abhishek Sharma" userId="53fcfb28ca73c7bb" providerId="LiveId" clId="{49EA4204-B380-4DD2-942D-EDC331C1A4F5}" dt="2022-09-22T09:38:43.805" v="1450" actId="255"/>
          <ac:spMkLst>
            <pc:docMk/>
            <pc:sldMk cId="2427220762" sldId="363"/>
            <ac:spMk id="3" creationId="{446700FC-EDB4-6C40-9B67-7B6ED17A3CFE}"/>
          </ac:spMkLst>
        </pc:spChg>
      </pc:sldChg>
      <pc:sldChg chg="modSp new mod">
        <pc:chgData name="Abhishek Sharma" userId="53fcfb28ca73c7bb" providerId="LiveId" clId="{49EA4204-B380-4DD2-942D-EDC331C1A4F5}" dt="2022-09-22T09:39:58.677" v="1462" actId="123"/>
        <pc:sldMkLst>
          <pc:docMk/>
          <pc:sldMk cId="1290656420" sldId="364"/>
        </pc:sldMkLst>
        <pc:spChg chg="mod">
          <ac:chgData name="Abhishek Sharma" userId="53fcfb28ca73c7bb" providerId="LiveId" clId="{49EA4204-B380-4DD2-942D-EDC331C1A4F5}" dt="2022-09-22T09:39:15.569" v="1454" actId="255"/>
          <ac:spMkLst>
            <pc:docMk/>
            <pc:sldMk cId="1290656420" sldId="364"/>
            <ac:spMk id="2" creationId="{B8197478-1EED-0C40-CEFF-B2F3625926F3}"/>
          </ac:spMkLst>
        </pc:spChg>
        <pc:spChg chg="mod">
          <ac:chgData name="Abhishek Sharma" userId="53fcfb28ca73c7bb" providerId="LiveId" clId="{49EA4204-B380-4DD2-942D-EDC331C1A4F5}" dt="2022-09-22T09:39:58.677" v="1462" actId="123"/>
          <ac:spMkLst>
            <pc:docMk/>
            <pc:sldMk cId="1290656420" sldId="364"/>
            <ac:spMk id="3" creationId="{CDE343BF-70FF-396D-91A3-C74317C3EF63}"/>
          </ac:spMkLst>
        </pc:spChg>
      </pc:sldChg>
      <pc:sldChg chg="addSp delSp modSp new mod">
        <pc:chgData name="Abhishek Sharma" userId="53fcfb28ca73c7bb" providerId="LiveId" clId="{49EA4204-B380-4DD2-942D-EDC331C1A4F5}" dt="2023-12-23T16:43:51.412" v="4015"/>
        <pc:sldMkLst>
          <pc:docMk/>
          <pc:sldMk cId="133176275" sldId="365"/>
        </pc:sldMkLst>
        <pc:spChg chg="mod">
          <ac:chgData name="Abhishek Sharma" userId="53fcfb28ca73c7bb" providerId="LiveId" clId="{49EA4204-B380-4DD2-942D-EDC331C1A4F5}" dt="2022-09-22T09:40:21.648" v="1466" actId="255"/>
          <ac:spMkLst>
            <pc:docMk/>
            <pc:sldMk cId="133176275" sldId="365"/>
            <ac:spMk id="2" creationId="{30558867-B9F0-3CBF-6DFE-D0A62D25F5E5}"/>
          </ac:spMkLst>
        </pc:spChg>
        <pc:spChg chg="del">
          <ac:chgData name="Abhishek Sharma" userId="53fcfb28ca73c7bb" providerId="LiveId" clId="{49EA4204-B380-4DD2-942D-EDC331C1A4F5}" dt="2022-09-22T09:40:30.848" v="1467"/>
          <ac:spMkLst>
            <pc:docMk/>
            <pc:sldMk cId="133176275" sldId="365"/>
            <ac:spMk id="3" creationId="{CCB87191-A624-E4E6-4A89-BF71FD702905}"/>
          </ac:spMkLst>
        </pc:spChg>
        <pc:spChg chg="add mod">
          <ac:chgData name="Abhishek Sharma" userId="53fcfb28ca73c7bb" providerId="LiveId" clId="{49EA4204-B380-4DD2-942D-EDC331C1A4F5}" dt="2022-09-22T09:41:16.997" v="1474" actId="14100"/>
          <ac:spMkLst>
            <pc:docMk/>
            <pc:sldMk cId="133176275" sldId="365"/>
            <ac:spMk id="5" creationId="{E2F9E71E-919A-2354-08CC-7A8A8D2AFC22}"/>
          </ac:spMkLst>
        </pc:spChg>
        <pc:grpChg chg="del mod">
          <ac:chgData name="Abhishek Sharma" userId="53fcfb28ca73c7bb" providerId="LiveId" clId="{49EA4204-B380-4DD2-942D-EDC331C1A4F5}" dt="2023-08-19T04:04:49.905" v="2507"/>
          <ac:grpSpMkLst>
            <pc:docMk/>
            <pc:sldMk cId="133176275" sldId="365"/>
            <ac:grpSpMk id="10" creationId="{15BEDDBC-CAA2-A562-B554-90E69503AD5D}"/>
          </ac:grpSpMkLst>
        </pc:grpChg>
        <pc:grpChg chg="del mod">
          <ac:chgData name="Abhishek Sharma" userId="53fcfb28ca73c7bb" providerId="LiveId" clId="{49EA4204-B380-4DD2-942D-EDC331C1A4F5}" dt="2023-08-20T02:32:07.864" v="2644"/>
          <ac:grpSpMkLst>
            <pc:docMk/>
            <pc:sldMk cId="133176275" sldId="365"/>
            <ac:grpSpMk id="12" creationId="{2AB4C5AA-D5CC-5B92-AB93-FD9A2103B259}"/>
          </ac:grpSpMkLst>
        </pc:grpChg>
        <pc:grpChg chg="del mod">
          <ac:chgData name="Abhishek Sharma" userId="53fcfb28ca73c7bb" providerId="LiveId" clId="{49EA4204-B380-4DD2-942D-EDC331C1A4F5}" dt="2023-06-21T03:14:05.908" v="2256"/>
          <ac:grpSpMkLst>
            <pc:docMk/>
            <pc:sldMk cId="133176275" sldId="365"/>
            <ac:grpSpMk id="12" creationId="{75022A90-CB9D-8765-76E8-7BE935F16569}"/>
          </ac:grpSpMkLst>
        </pc:grpChg>
        <pc:grpChg chg="del mod">
          <ac:chgData name="Abhishek Sharma" userId="53fcfb28ca73c7bb" providerId="LiveId" clId="{49EA4204-B380-4DD2-942D-EDC331C1A4F5}" dt="2023-11-30T02:04:19.491" v="2936"/>
          <ac:grpSpMkLst>
            <pc:docMk/>
            <pc:sldMk cId="133176275" sldId="365"/>
            <ac:grpSpMk id="14" creationId="{E9425286-0BEE-3B7A-4223-DB3AFA9FAB4B}"/>
          </ac:grpSpMkLst>
        </pc:grpChg>
        <pc:grpChg chg="del mod">
          <ac:chgData name="Abhishek Sharma" userId="53fcfb28ca73c7bb" providerId="LiveId" clId="{49EA4204-B380-4DD2-942D-EDC331C1A4F5}" dt="2023-03-17T03:07:06.839" v="1849"/>
          <ac:grpSpMkLst>
            <pc:docMk/>
            <pc:sldMk cId="133176275" sldId="365"/>
            <ac:grpSpMk id="14" creationId="{F8F60C83-CB4C-0DF4-0D07-7CC518E648B9}"/>
          </ac:grpSpMkLst>
        </pc:grpChg>
        <pc:grpChg chg="del mod">
          <ac:chgData name="Abhishek Sharma" userId="53fcfb28ca73c7bb" providerId="LiveId" clId="{49EA4204-B380-4DD2-942D-EDC331C1A4F5}" dt="2023-10-23T03:25:12.047" v="2692"/>
          <ac:grpSpMkLst>
            <pc:docMk/>
            <pc:sldMk cId="133176275" sldId="365"/>
            <ac:grpSpMk id="15" creationId="{D0C7AAED-7E36-13D5-2C81-9697B7393D66}"/>
          </ac:grpSpMkLst>
        </pc:grpChg>
        <pc:grpChg chg="del mod">
          <ac:chgData name="Abhishek Sharma" userId="53fcfb28ca73c7bb" providerId="LiveId" clId="{49EA4204-B380-4DD2-942D-EDC331C1A4F5}" dt="2023-08-19T04:04:52.493" v="2512"/>
          <ac:grpSpMkLst>
            <pc:docMk/>
            <pc:sldMk cId="133176275" sldId="365"/>
            <ac:grpSpMk id="16" creationId="{4B36CC7F-F77C-A86D-6A03-00B9EE58BB07}"/>
          </ac:grpSpMkLst>
        </pc:grpChg>
        <pc:grpChg chg="del mod">
          <ac:chgData name="Abhishek Sharma" userId="53fcfb28ca73c7bb" providerId="LiveId" clId="{49EA4204-B380-4DD2-942D-EDC331C1A4F5}" dt="2023-06-21T03:14:05.905" v="2242"/>
          <ac:grpSpMkLst>
            <pc:docMk/>
            <pc:sldMk cId="133176275" sldId="365"/>
            <ac:grpSpMk id="17" creationId="{036C1679-0344-DEB5-83FE-A903323DC46A}"/>
          </ac:grpSpMkLst>
        </pc:grpChg>
        <pc:grpChg chg="mod">
          <ac:chgData name="Abhishek Sharma" userId="53fcfb28ca73c7bb" providerId="LiveId" clId="{49EA4204-B380-4DD2-942D-EDC331C1A4F5}" dt="2023-12-23T16:32:21.358" v="3740"/>
          <ac:grpSpMkLst>
            <pc:docMk/>
            <pc:sldMk cId="133176275" sldId="365"/>
            <ac:grpSpMk id="21" creationId="{976E2413-F188-D3E9-59EA-83EB578729AB}"/>
          </ac:grpSpMkLst>
        </pc:grpChg>
        <pc:grpChg chg="del mod">
          <ac:chgData name="Abhishek Sharma" userId="53fcfb28ca73c7bb" providerId="LiveId" clId="{49EA4204-B380-4DD2-942D-EDC331C1A4F5}" dt="2022-10-09T15:23:15.258" v="1609"/>
          <ac:grpSpMkLst>
            <pc:docMk/>
            <pc:sldMk cId="133176275" sldId="365"/>
            <ac:grpSpMk id="24" creationId="{11D490A7-3BE5-E4D2-7FC7-840CC706CA2D}"/>
          </ac:grpSpMkLst>
        </pc:grpChg>
        <pc:grpChg chg="del mod">
          <ac:chgData name="Abhishek Sharma" userId="53fcfb28ca73c7bb" providerId="LiveId" clId="{49EA4204-B380-4DD2-942D-EDC331C1A4F5}" dt="2023-10-23T03:25:26.564" v="2713"/>
          <ac:grpSpMkLst>
            <pc:docMk/>
            <pc:sldMk cId="133176275" sldId="365"/>
            <ac:grpSpMk id="25" creationId="{9F5F2D86-C920-180E-DDA2-584375CE803C}"/>
          </ac:grpSpMkLst>
        </pc:grpChg>
        <pc:grpChg chg="del mod">
          <ac:chgData name="Abhishek Sharma" userId="53fcfb28ca73c7bb" providerId="LiveId" clId="{49EA4204-B380-4DD2-942D-EDC331C1A4F5}" dt="2023-06-21T03:14:05.908" v="2257"/>
          <ac:grpSpMkLst>
            <pc:docMk/>
            <pc:sldMk cId="133176275" sldId="365"/>
            <ac:grpSpMk id="26" creationId="{0A9FDE3A-1C6A-BB6B-59F6-D069E4D8CE43}"/>
          </ac:grpSpMkLst>
        </pc:grpChg>
        <pc:grpChg chg="del mod">
          <ac:chgData name="Abhishek Sharma" userId="53fcfb28ca73c7bb" providerId="LiveId" clId="{49EA4204-B380-4DD2-942D-EDC331C1A4F5}" dt="2023-08-20T02:31:56.653" v="2616"/>
          <ac:grpSpMkLst>
            <pc:docMk/>
            <pc:sldMk cId="133176275" sldId="365"/>
            <ac:grpSpMk id="27" creationId="{0216FDF8-A05E-B98C-7EFA-37D91F1A2E04}"/>
          </ac:grpSpMkLst>
        </pc:grpChg>
        <pc:grpChg chg="del mod">
          <ac:chgData name="Abhishek Sharma" userId="53fcfb28ca73c7bb" providerId="LiveId" clId="{49EA4204-B380-4DD2-942D-EDC331C1A4F5}" dt="2022-10-09T15:23:11.415" v="1607"/>
          <ac:grpSpMkLst>
            <pc:docMk/>
            <pc:sldMk cId="133176275" sldId="365"/>
            <ac:grpSpMk id="29" creationId="{701C14ED-3BE8-F66B-8E8D-C8FC8BCB651B}"/>
          </ac:grpSpMkLst>
        </pc:grpChg>
        <pc:grpChg chg="mod">
          <ac:chgData name="Abhishek Sharma" userId="53fcfb28ca73c7bb" providerId="LiveId" clId="{49EA4204-B380-4DD2-942D-EDC331C1A4F5}" dt="2023-12-23T16:32:28.188" v="3748"/>
          <ac:grpSpMkLst>
            <pc:docMk/>
            <pc:sldMk cId="133176275" sldId="365"/>
            <ac:grpSpMk id="31" creationId="{63409FE1-F562-9CF2-2856-DCDB269D2BCC}"/>
          </ac:grpSpMkLst>
        </pc:grpChg>
        <pc:grpChg chg="del mod">
          <ac:chgData name="Abhishek Sharma" userId="53fcfb28ca73c7bb" providerId="LiveId" clId="{49EA4204-B380-4DD2-942D-EDC331C1A4F5}" dt="2023-10-23T03:27:06.068" v="2760"/>
          <ac:grpSpMkLst>
            <pc:docMk/>
            <pc:sldMk cId="133176275" sldId="365"/>
            <ac:grpSpMk id="32" creationId="{1C8C6019-A4BD-F095-E99A-9B00FBBE782C}"/>
          </ac:grpSpMkLst>
        </pc:grpChg>
        <pc:grpChg chg="del mod">
          <ac:chgData name="Abhishek Sharma" userId="53fcfb28ca73c7bb" providerId="LiveId" clId="{49EA4204-B380-4DD2-942D-EDC331C1A4F5}" dt="2023-03-17T03:07:06.830" v="1788"/>
          <ac:grpSpMkLst>
            <pc:docMk/>
            <pc:sldMk cId="133176275" sldId="365"/>
            <ac:grpSpMk id="32" creationId="{C0166A4D-EB51-5F42-3CB4-4668E9822E32}"/>
          </ac:grpSpMkLst>
        </pc:grpChg>
        <pc:grpChg chg="del mod">
          <ac:chgData name="Abhishek Sharma" userId="53fcfb28ca73c7bb" providerId="LiveId" clId="{49EA4204-B380-4DD2-942D-EDC331C1A4F5}" dt="2023-08-20T02:31:56.655" v="2632"/>
          <ac:grpSpMkLst>
            <pc:docMk/>
            <pc:sldMk cId="133176275" sldId="365"/>
            <ac:grpSpMk id="34" creationId="{B492560D-D431-85B4-2FF9-E7526C422430}"/>
          </ac:grpSpMkLst>
        </pc:grpChg>
        <pc:grpChg chg="del mod">
          <ac:chgData name="Abhishek Sharma" userId="53fcfb28ca73c7bb" providerId="LiveId" clId="{49EA4204-B380-4DD2-942D-EDC331C1A4F5}" dt="2022-10-09T15:23:15.258" v="1609"/>
          <ac:grpSpMkLst>
            <pc:docMk/>
            <pc:sldMk cId="133176275" sldId="365"/>
            <ac:grpSpMk id="35" creationId="{A81DAD0F-075A-11FE-74BF-6FE916988B6A}"/>
          </ac:grpSpMkLst>
        </pc:grpChg>
        <pc:grpChg chg="del mod">
          <ac:chgData name="Abhishek Sharma" userId="53fcfb28ca73c7bb" providerId="LiveId" clId="{49EA4204-B380-4DD2-942D-EDC331C1A4F5}" dt="2023-06-21T03:14:05.909" v="2261"/>
          <ac:grpSpMkLst>
            <pc:docMk/>
            <pc:sldMk cId="133176275" sldId="365"/>
            <ac:grpSpMk id="36" creationId="{AD74F4D9-99D9-6301-33A4-1DC1752F97D9}"/>
          </ac:grpSpMkLst>
        </pc:grpChg>
        <pc:grpChg chg="del mod">
          <ac:chgData name="Abhishek Sharma" userId="53fcfb28ca73c7bb" providerId="LiveId" clId="{49EA4204-B380-4DD2-942D-EDC331C1A4F5}" dt="2022-10-09T15:23:17.737" v="1612"/>
          <ac:grpSpMkLst>
            <pc:docMk/>
            <pc:sldMk cId="133176275" sldId="365"/>
            <ac:grpSpMk id="37" creationId="{9760D6F1-5491-B0BD-95EA-D1B40A85A253}"/>
          </ac:grpSpMkLst>
        </pc:grpChg>
        <pc:grpChg chg="mod">
          <ac:chgData name="Abhishek Sharma" userId="53fcfb28ca73c7bb" providerId="LiveId" clId="{49EA4204-B380-4DD2-942D-EDC331C1A4F5}" dt="2023-12-23T16:32:49.697" v="3753"/>
          <ac:grpSpMkLst>
            <pc:docMk/>
            <pc:sldMk cId="133176275" sldId="365"/>
            <ac:grpSpMk id="37" creationId="{D3E152AB-A360-1088-9974-EC4E45DBEAB1}"/>
          </ac:grpSpMkLst>
        </pc:grpChg>
        <pc:grpChg chg="del mod">
          <ac:chgData name="Abhishek Sharma" userId="53fcfb28ca73c7bb" providerId="LiveId" clId="{49EA4204-B380-4DD2-942D-EDC331C1A4F5}" dt="2023-11-30T02:04:05.227" v="2899"/>
          <ac:grpSpMkLst>
            <pc:docMk/>
            <pc:sldMk cId="133176275" sldId="365"/>
            <ac:grpSpMk id="38" creationId="{2BB89A8A-A9A7-02F7-8355-AC81E8A3B535}"/>
          </ac:grpSpMkLst>
        </pc:grpChg>
        <pc:grpChg chg="del mod">
          <ac:chgData name="Abhishek Sharma" userId="53fcfb28ca73c7bb" providerId="LiveId" clId="{49EA4204-B380-4DD2-942D-EDC331C1A4F5}" dt="2023-08-20T02:31:56.654" v="2622"/>
          <ac:grpSpMkLst>
            <pc:docMk/>
            <pc:sldMk cId="133176275" sldId="365"/>
            <ac:grpSpMk id="39" creationId="{3965FA37-6926-89FF-12AA-8463393DAB80}"/>
          </ac:grpSpMkLst>
        </pc:grpChg>
        <pc:grpChg chg="del mod">
          <ac:chgData name="Abhishek Sharma" userId="53fcfb28ca73c7bb" providerId="LiveId" clId="{49EA4204-B380-4DD2-942D-EDC331C1A4F5}" dt="2022-10-09T15:23:20.844" v="1615"/>
          <ac:grpSpMkLst>
            <pc:docMk/>
            <pc:sldMk cId="133176275" sldId="365"/>
            <ac:grpSpMk id="40" creationId="{3232C331-C60E-F8A4-CA1B-C8C040537F40}"/>
          </ac:grpSpMkLst>
        </pc:grpChg>
        <pc:grpChg chg="mod">
          <ac:chgData name="Abhishek Sharma" userId="53fcfb28ca73c7bb" providerId="LiveId" clId="{49EA4204-B380-4DD2-942D-EDC331C1A4F5}" dt="2023-12-23T16:32:55.998" v="3756"/>
          <ac:grpSpMkLst>
            <pc:docMk/>
            <pc:sldMk cId="133176275" sldId="365"/>
            <ac:grpSpMk id="41" creationId="{83F56BA7-135C-1F81-CACC-4B08311CE3BA}"/>
          </ac:grpSpMkLst>
        </pc:grpChg>
        <pc:grpChg chg="del mod">
          <ac:chgData name="Abhishek Sharma" userId="53fcfb28ca73c7bb" providerId="LiveId" clId="{49EA4204-B380-4DD2-942D-EDC331C1A4F5}" dt="2023-03-17T03:07:06.839" v="1850"/>
          <ac:grpSpMkLst>
            <pc:docMk/>
            <pc:sldMk cId="133176275" sldId="365"/>
            <ac:grpSpMk id="43" creationId="{A28DFA89-043E-8F7B-B320-2E0B52AB873A}"/>
          </ac:grpSpMkLst>
        </pc:grpChg>
        <pc:grpChg chg="del mod">
          <ac:chgData name="Abhishek Sharma" userId="53fcfb28ca73c7bb" providerId="LiveId" clId="{49EA4204-B380-4DD2-942D-EDC331C1A4F5}" dt="2023-03-17T03:07:06.837" v="1832"/>
          <ac:grpSpMkLst>
            <pc:docMk/>
            <pc:sldMk cId="133176275" sldId="365"/>
            <ac:grpSpMk id="44" creationId="{25B32AC4-7F36-F29D-2EFF-E44B56434E54}"/>
          </ac:grpSpMkLst>
        </pc:grpChg>
        <pc:grpChg chg="del mod">
          <ac:chgData name="Abhishek Sharma" userId="53fcfb28ca73c7bb" providerId="LiveId" clId="{49EA4204-B380-4DD2-942D-EDC331C1A4F5}" dt="2023-08-19T04:09:38.439" v="2545"/>
          <ac:grpSpMkLst>
            <pc:docMk/>
            <pc:sldMk cId="133176275" sldId="365"/>
            <ac:grpSpMk id="44" creationId="{4299A57E-4E8F-E54F-89CA-437C2EA24ACE}"/>
          </ac:grpSpMkLst>
        </pc:grpChg>
        <pc:grpChg chg="mod">
          <ac:chgData name="Abhishek Sharma" userId="53fcfb28ca73c7bb" providerId="LiveId" clId="{49EA4204-B380-4DD2-942D-EDC331C1A4F5}" dt="2023-12-23T16:33:02.362" v="3759"/>
          <ac:grpSpMkLst>
            <pc:docMk/>
            <pc:sldMk cId="133176275" sldId="365"/>
            <ac:grpSpMk id="46" creationId="{67BE15D0-30E8-6D38-21A1-BACDC97B7CEF}"/>
          </ac:grpSpMkLst>
        </pc:grpChg>
        <pc:grpChg chg="del mod">
          <ac:chgData name="Abhishek Sharma" userId="53fcfb28ca73c7bb" providerId="LiveId" clId="{49EA4204-B380-4DD2-942D-EDC331C1A4F5}" dt="2023-10-23T03:26:21.855" v="2733"/>
          <ac:grpSpMkLst>
            <pc:docMk/>
            <pc:sldMk cId="133176275" sldId="365"/>
            <ac:grpSpMk id="47" creationId="{E7641F2B-7EA3-E215-BE56-FE1DBE50EFDE}"/>
          </ac:grpSpMkLst>
        </pc:grpChg>
        <pc:grpChg chg="del mod">
          <ac:chgData name="Abhishek Sharma" userId="53fcfb28ca73c7bb" providerId="LiveId" clId="{49EA4204-B380-4DD2-942D-EDC331C1A4F5}" dt="2023-08-20T02:31:56.655" v="2631"/>
          <ac:grpSpMkLst>
            <pc:docMk/>
            <pc:sldMk cId="133176275" sldId="365"/>
            <ac:grpSpMk id="49" creationId="{07116A46-4479-D288-C6AF-4D4099779B8C}"/>
          </ac:grpSpMkLst>
        </pc:grpChg>
        <pc:grpChg chg="del mod">
          <ac:chgData name="Abhishek Sharma" userId="53fcfb28ca73c7bb" providerId="LiveId" clId="{49EA4204-B380-4DD2-942D-EDC331C1A4F5}" dt="2023-07-28T16:38:43.412" v="2377"/>
          <ac:grpSpMkLst>
            <pc:docMk/>
            <pc:sldMk cId="133176275" sldId="365"/>
            <ac:grpSpMk id="49" creationId="{458672C3-F6D5-ABF4-47D1-2EBECB16E335}"/>
          </ac:grpSpMkLst>
        </pc:grpChg>
        <pc:grpChg chg="del mod">
          <ac:chgData name="Abhishek Sharma" userId="53fcfb28ca73c7bb" providerId="LiveId" clId="{49EA4204-B380-4DD2-942D-EDC331C1A4F5}" dt="2022-10-27T03:35:40.264" v="1714"/>
          <ac:grpSpMkLst>
            <pc:docMk/>
            <pc:sldMk cId="133176275" sldId="365"/>
            <ac:grpSpMk id="51" creationId="{23497884-1AD7-915D-FCED-A0120923B17C}"/>
          </ac:grpSpMkLst>
        </pc:grpChg>
        <pc:grpChg chg="del mod">
          <ac:chgData name="Abhishek Sharma" userId="53fcfb28ca73c7bb" providerId="LiveId" clId="{49EA4204-B380-4DD2-942D-EDC331C1A4F5}" dt="2023-10-23T03:26:21.855" v="2733"/>
          <ac:grpSpMkLst>
            <pc:docMk/>
            <pc:sldMk cId="133176275" sldId="365"/>
            <ac:grpSpMk id="51" creationId="{25DB3858-C2C3-0EFD-466E-C515C4278960}"/>
          </ac:grpSpMkLst>
        </pc:grpChg>
        <pc:grpChg chg="del mod">
          <ac:chgData name="Abhishek Sharma" userId="53fcfb28ca73c7bb" providerId="LiveId" clId="{49EA4204-B380-4DD2-942D-EDC331C1A4F5}" dt="2023-08-20T02:32:44.853" v="2653"/>
          <ac:grpSpMkLst>
            <pc:docMk/>
            <pc:sldMk cId="133176275" sldId="365"/>
            <ac:grpSpMk id="51" creationId="{4FC861CE-B9B7-C5E4-3BE2-BF0F78E66417}"/>
          </ac:grpSpMkLst>
        </pc:grpChg>
        <pc:grpChg chg="del mod">
          <ac:chgData name="Abhishek Sharma" userId="53fcfb28ca73c7bb" providerId="LiveId" clId="{49EA4204-B380-4DD2-942D-EDC331C1A4F5}" dt="2023-12-23T16:33:19.901" v="3767"/>
          <ac:grpSpMkLst>
            <pc:docMk/>
            <pc:sldMk cId="133176275" sldId="365"/>
            <ac:grpSpMk id="52" creationId="{45EFBF97-9590-B780-70FF-03C7F513D6AC}"/>
          </ac:grpSpMkLst>
        </pc:grpChg>
        <pc:grpChg chg="del mod">
          <ac:chgData name="Abhishek Sharma" userId="53fcfb28ca73c7bb" providerId="LiveId" clId="{49EA4204-B380-4DD2-942D-EDC331C1A4F5}" dt="2023-11-30T02:05:53.606" v="2962"/>
          <ac:grpSpMkLst>
            <pc:docMk/>
            <pc:sldMk cId="133176275" sldId="365"/>
            <ac:grpSpMk id="52" creationId="{FC0A681B-622B-42C2-8B7F-76F95ED6E88B}"/>
          </ac:grpSpMkLst>
        </pc:grpChg>
        <pc:grpChg chg="del mod">
          <ac:chgData name="Abhishek Sharma" userId="53fcfb28ca73c7bb" providerId="LiveId" clId="{49EA4204-B380-4DD2-942D-EDC331C1A4F5}" dt="2023-08-20T02:32:50.852" v="2657"/>
          <ac:grpSpMkLst>
            <pc:docMk/>
            <pc:sldMk cId="133176275" sldId="365"/>
            <ac:grpSpMk id="55" creationId="{060D62A4-3421-CE94-E98E-39E3B0626534}"/>
          </ac:grpSpMkLst>
        </pc:grpChg>
        <pc:grpChg chg="del mod">
          <ac:chgData name="Abhishek Sharma" userId="53fcfb28ca73c7bb" providerId="LiveId" clId="{49EA4204-B380-4DD2-942D-EDC331C1A4F5}" dt="2023-07-28T16:38:38.716" v="2350"/>
          <ac:grpSpMkLst>
            <pc:docMk/>
            <pc:sldMk cId="133176275" sldId="365"/>
            <ac:grpSpMk id="57" creationId="{BBECBD66-48B0-A77F-5508-6046DA2730C6}"/>
          </ac:grpSpMkLst>
        </pc:grpChg>
        <pc:grpChg chg="del mod">
          <ac:chgData name="Abhishek Sharma" userId="53fcfb28ca73c7bb" providerId="LiveId" clId="{49EA4204-B380-4DD2-942D-EDC331C1A4F5}" dt="2022-10-27T03:35:40.264" v="1714"/>
          <ac:grpSpMkLst>
            <pc:docMk/>
            <pc:sldMk cId="133176275" sldId="365"/>
            <ac:grpSpMk id="57" creationId="{CE242EB1-CFC6-0AE6-5C5F-80BD6F337F75}"/>
          </ac:grpSpMkLst>
        </pc:grpChg>
        <pc:grpChg chg="del mod">
          <ac:chgData name="Abhishek Sharma" userId="53fcfb28ca73c7bb" providerId="LiveId" clId="{49EA4204-B380-4DD2-942D-EDC331C1A4F5}" dt="2023-03-17T03:07:06.839" v="1845"/>
          <ac:grpSpMkLst>
            <pc:docMk/>
            <pc:sldMk cId="133176275" sldId="365"/>
            <ac:grpSpMk id="59" creationId="{5D503662-1935-1F2A-16C1-3DFF38086CC8}"/>
          </ac:grpSpMkLst>
        </pc:grpChg>
        <pc:grpChg chg="del mod">
          <ac:chgData name="Abhishek Sharma" userId="53fcfb28ca73c7bb" providerId="LiveId" clId="{49EA4204-B380-4DD2-942D-EDC331C1A4F5}" dt="2023-08-20T02:32:55.674" v="2660"/>
          <ac:grpSpMkLst>
            <pc:docMk/>
            <pc:sldMk cId="133176275" sldId="365"/>
            <ac:grpSpMk id="59" creationId="{70D81C2D-773A-E8D2-127A-ADA290960BD6}"/>
          </ac:grpSpMkLst>
        </pc:grpChg>
        <pc:grpChg chg="del mod">
          <ac:chgData name="Abhishek Sharma" userId="53fcfb28ca73c7bb" providerId="LiveId" clId="{49EA4204-B380-4DD2-942D-EDC331C1A4F5}" dt="2023-03-17T03:07:06.826" v="1787"/>
          <ac:grpSpMkLst>
            <pc:docMk/>
            <pc:sldMk cId="133176275" sldId="365"/>
            <ac:grpSpMk id="60" creationId="{65953BEF-E15D-E85C-05BA-21CF4662EF73}"/>
          </ac:grpSpMkLst>
        </pc:grpChg>
        <pc:grpChg chg="del mod">
          <ac:chgData name="Abhishek Sharma" userId="53fcfb28ca73c7bb" providerId="LiveId" clId="{49EA4204-B380-4DD2-942D-EDC331C1A4F5}" dt="2023-11-30T02:05:28.999" v="2952"/>
          <ac:grpSpMkLst>
            <pc:docMk/>
            <pc:sldMk cId="133176275" sldId="365"/>
            <ac:grpSpMk id="61" creationId="{06DC6CA3-1397-EC59-85E8-3993C281AE4A}"/>
          </ac:grpSpMkLst>
        </pc:grpChg>
        <pc:grpChg chg="del mod">
          <ac:chgData name="Abhishek Sharma" userId="53fcfb28ca73c7bb" providerId="LiveId" clId="{49EA4204-B380-4DD2-942D-EDC331C1A4F5}" dt="2023-12-23T16:33:24.131" v="3772"/>
          <ac:grpSpMkLst>
            <pc:docMk/>
            <pc:sldMk cId="133176275" sldId="365"/>
            <ac:grpSpMk id="61" creationId="{0F07531D-68E3-FA94-D2E1-F3ECD725C9D0}"/>
          </ac:grpSpMkLst>
        </pc:grpChg>
        <pc:grpChg chg="del mod">
          <ac:chgData name="Abhishek Sharma" userId="53fcfb28ca73c7bb" providerId="LiveId" clId="{49EA4204-B380-4DD2-942D-EDC331C1A4F5}" dt="2023-08-20T02:33:02.313" v="2670"/>
          <ac:grpSpMkLst>
            <pc:docMk/>
            <pc:sldMk cId="133176275" sldId="365"/>
            <ac:grpSpMk id="62" creationId="{1F471C9D-5BA9-8E9F-7B8F-403CA2615CDF}"/>
          </ac:grpSpMkLst>
        </pc:grpChg>
        <pc:grpChg chg="del mod">
          <ac:chgData name="Abhishek Sharma" userId="53fcfb28ca73c7bb" providerId="LiveId" clId="{49EA4204-B380-4DD2-942D-EDC331C1A4F5}" dt="2023-07-28T16:38:38.716" v="2353"/>
          <ac:grpSpMkLst>
            <pc:docMk/>
            <pc:sldMk cId="133176275" sldId="365"/>
            <ac:grpSpMk id="62" creationId="{56C9C8D7-6BD1-4E77-B1E6-CA5C34927C3B}"/>
          </ac:grpSpMkLst>
        </pc:grpChg>
        <pc:grpChg chg="del mod">
          <ac:chgData name="Abhishek Sharma" userId="53fcfb28ca73c7bb" providerId="LiveId" clId="{49EA4204-B380-4DD2-942D-EDC331C1A4F5}" dt="2023-12-23T16:36:37.951" v="3955"/>
          <ac:grpSpMkLst>
            <pc:docMk/>
            <pc:sldMk cId="133176275" sldId="365"/>
            <ac:grpSpMk id="63" creationId="{FD77FEE5-4DF9-7F8B-80FC-91D59D8263A3}"/>
          </ac:grpSpMkLst>
        </pc:grpChg>
        <pc:grpChg chg="del mod">
          <ac:chgData name="Abhishek Sharma" userId="53fcfb28ca73c7bb" providerId="LiveId" clId="{49EA4204-B380-4DD2-942D-EDC331C1A4F5}" dt="2023-03-17T03:07:06.837" v="1829"/>
          <ac:grpSpMkLst>
            <pc:docMk/>
            <pc:sldMk cId="133176275" sldId="365"/>
            <ac:grpSpMk id="66" creationId="{E53E7473-D01B-945F-A189-82A37F17C558}"/>
          </ac:grpSpMkLst>
        </pc:grpChg>
        <pc:grpChg chg="del mod">
          <ac:chgData name="Abhishek Sharma" userId="53fcfb28ca73c7bb" providerId="LiveId" clId="{49EA4204-B380-4DD2-942D-EDC331C1A4F5}" dt="2023-10-23T03:26:26.825" v="2737"/>
          <ac:grpSpMkLst>
            <pc:docMk/>
            <pc:sldMk cId="133176275" sldId="365"/>
            <ac:grpSpMk id="71" creationId="{4000CFB4-F4E4-65B0-859A-17ADA9F33F0E}"/>
          </ac:grpSpMkLst>
        </pc:grpChg>
        <pc:grpChg chg="del mod">
          <ac:chgData name="Abhishek Sharma" userId="53fcfb28ca73c7bb" providerId="LiveId" clId="{49EA4204-B380-4DD2-942D-EDC331C1A4F5}" dt="2023-11-30T02:05:53.606" v="2962"/>
          <ac:grpSpMkLst>
            <pc:docMk/>
            <pc:sldMk cId="133176275" sldId="365"/>
            <ac:grpSpMk id="73" creationId="{379F7A5E-3F6A-A40B-8EF2-A23605C5C3A1}"/>
          </ac:grpSpMkLst>
        </pc:grpChg>
        <pc:grpChg chg="del mod">
          <ac:chgData name="Abhishek Sharma" userId="53fcfb28ca73c7bb" providerId="LiveId" clId="{49EA4204-B380-4DD2-942D-EDC331C1A4F5}" dt="2023-03-17T03:07:06.840" v="1851"/>
          <ac:grpSpMkLst>
            <pc:docMk/>
            <pc:sldMk cId="133176275" sldId="365"/>
            <ac:grpSpMk id="78" creationId="{7064EFBC-B241-D67C-BCA4-EECFC17D3A0C}"/>
          </ac:grpSpMkLst>
        </pc:grpChg>
        <pc:grpChg chg="del mod">
          <ac:chgData name="Abhishek Sharma" userId="53fcfb28ca73c7bb" providerId="LiveId" clId="{49EA4204-B380-4DD2-942D-EDC331C1A4F5}" dt="2023-11-30T02:05:53.606" v="2962"/>
          <ac:grpSpMkLst>
            <pc:docMk/>
            <pc:sldMk cId="133176275" sldId="365"/>
            <ac:grpSpMk id="81" creationId="{419F2423-3EB4-6520-B9DD-CFFC317148E2}"/>
          </ac:grpSpMkLst>
        </pc:grpChg>
        <pc:grpChg chg="del mod">
          <ac:chgData name="Abhishek Sharma" userId="53fcfb28ca73c7bb" providerId="LiveId" clId="{49EA4204-B380-4DD2-942D-EDC331C1A4F5}" dt="2023-03-17T03:07:06.839" v="1842"/>
          <ac:grpSpMkLst>
            <pc:docMk/>
            <pc:sldMk cId="133176275" sldId="365"/>
            <ac:grpSpMk id="82" creationId="{7DB9B421-C652-5C63-01EA-C8D31D562F3F}"/>
          </ac:grpSpMkLst>
        </pc:grpChg>
        <pc:grpChg chg="del mod">
          <ac:chgData name="Abhishek Sharma" userId="53fcfb28ca73c7bb" providerId="LiveId" clId="{49EA4204-B380-4DD2-942D-EDC331C1A4F5}" dt="2023-07-28T16:38:43.409" v="2360"/>
          <ac:grpSpMkLst>
            <pc:docMk/>
            <pc:sldMk cId="133176275" sldId="365"/>
            <ac:grpSpMk id="82" creationId="{8881D532-1D15-F7B9-8FAE-C68869C9094E}"/>
          </ac:grpSpMkLst>
        </pc:grpChg>
        <pc:grpChg chg="del mod">
          <ac:chgData name="Abhishek Sharma" userId="53fcfb28ca73c7bb" providerId="LiveId" clId="{49EA4204-B380-4DD2-942D-EDC331C1A4F5}" dt="2023-10-23T03:25:12.047" v="2696"/>
          <ac:grpSpMkLst>
            <pc:docMk/>
            <pc:sldMk cId="133176275" sldId="365"/>
            <ac:grpSpMk id="85" creationId="{7A659EAB-1DA0-B72B-2848-17C91CAE90A5}"/>
          </ac:grpSpMkLst>
        </pc:grpChg>
        <pc:grpChg chg="del mod">
          <ac:chgData name="Abhishek Sharma" userId="53fcfb28ca73c7bb" providerId="LiveId" clId="{49EA4204-B380-4DD2-942D-EDC331C1A4F5}" dt="2023-10-23T03:25:12.047" v="2699"/>
          <ac:grpSpMkLst>
            <pc:docMk/>
            <pc:sldMk cId="133176275" sldId="365"/>
            <ac:grpSpMk id="86" creationId="{AA468A29-1A25-AA01-8BA1-78064DBB3A85}"/>
          </ac:grpSpMkLst>
        </pc:grpChg>
        <pc:grpChg chg="del mod">
          <ac:chgData name="Abhishek Sharma" userId="53fcfb28ca73c7bb" providerId="LiveId" clId="{49EA4204-B380-4DD2-942D-EDC331C1A4F5}" dt="2023-11-30T02:05:53.606" v="2962"/>
          <ac:grpSpMkLst>
            <pc:docMk/>
            <pc:sldMk cId="133176275" sldId="365"/>
            <ac:grpSpMk id="86" creationId="{DF745ECC-53D9-BC78-1ECF-F7FDEDB86823}"/>
          </ac:grpSpMkLst>
        </pc:grpChg>
        <pc:grpChg chg="del mod">
          <ac:chgData name="Abhishek Sharma" userId="53fcfb28ca73c7bb" providerId="LiveId" clId="{49EA4204-B380-4DD2-942D-EDC331C1A4F5}" dt="2023-03-17T03:07:06.836" v="1820"/>
          <ac:grpSpMkLst>
            <pc:docMk/>
            <pc:sldMk cId="133176275" sldId="365"/>
            <ac:grpSpMk id="86" creationId="{E0C1F78A-5608-55D3-C704-C0A352CBC509}"/>
          </ac:grpSpMkLst>
        </pc:grpChg>
        <pc:grpChg chg="del mod">
          <ac:chgData name="Abhishek Sharma" userId="53fcfb28ca73c7bb" providerId="LiveId" clId="{49EA4204-B380-4DD2-942D-EDC331C1A4F5}" dt="2023-12-23T16:33:28.389" v="3776"/>
          <ac:grpSpMkLst>
            <pc:docMk/>
            <pc:sldMk cId="133176275" sldId="365"/>
            <ac:grpSpMk id="87" creationId="{BE7D488E-8DF5-39E6-13D9-4CB9C2DC624B}"/>
          </ac:grpSpMkLst>
        </pc:grpChg>
        <pc:grpChg chg="del mod">
          <ac:chgData name="Abhishek Sharma" userId="53fcfb28ca73c7bb" providerId="LiveId" clId="{49EA4204-B380-4DD2-942D-EDC331C1A4F5}" dt="2023-07-28T16:38:43.411" v="2372"/>
          <ac:grpSpMkLst>
            <pc:docMk/>
            <pc:sldMk cId="133176275" sldId="365"/>
            <ac:grpSpMk id="88" creationId="{ABC48DDC-D864-F6CC-B041-0E0655A51236}"/>
          </ac:grpSpMkLst>
        </pc:grpChg>
        <pc:grpChg chg="del mod">
          <ac:chgData name="Abhishek Sharma" userId="53fcfb28ca73c7bb" providerId="LiveId" clId="{49EA4204-B380-4DD2-942D-EDC331C1A4F5}" dt="2023-10-23T03:26:31.817" v="2744"/>
          <ac:grpSpMkLst>
            <pc:docMk/>
            <pc:sldMk cId="133176275" sldId="365"/>
            <ac:grpSpMk id="90" creationId="{6EF0B425-1857-D2F7-2F4D-E273BD798FEC}"/>
          </ac:grpSpMkLst>
        </pc:grpChg>
        <pc:grpChg chg="del mod">
          <ac:chgData name="Abhishek Sharma" userId="53fcfb28ca73c7bb" providerId="LiveId" clId="{49EA4204-B380-4DD2-942D-EDC331C1A4F5}" dt="2023-04-20T02:42:29.637" v="2051"/>
          <ac:grpSpMkLst>
            <pc:docMk/>
            <pc:sldMk cId="133176275" sldId="365"/>
            <ac:grpSpMk id="93" creationId="{C982F589-5513-CBE3-CB0D-9EC63F321DA9}"/>
          </ac:grpSpMkLst>
        </pc:grpChg>
        <pc:grpChg chg="del mod">
          <ac:chgData name="Abhishek Sharma" userId="53fcfb28ca73c7bb" providerId="LiveId" clId="{49EA4204-B380-4DD2-942D-EDC331C1A4F5}" dt="2023-12-23T16:33:33.584" v="3785"/>
          <ac:grpSpMkLst>
            <pc:docMk/>
            <pc:sldMk cId="133176275" sldId="365"/>
            <ac:grpSpMk id="93" creationId="{DB58EF64-970D-69A5-1AF2-7209B57A820B}"/>
          </ac:grpSpMkLst>
        </pc:grpChg>
        <pc:grpChg chg="mod">
          <ac:chgData name="Abhishek Sharma" userId="53fcfb28ca73c7bb" providerId="LiveId" clId="{49EA4204-B380-4DD2-942D-EDC331C1A4F5}" dt="2023-12-23T16:33:29.722" v="3779"/>
          <ac:grpSpMkLst>
            <pc:docMk/>
            <pc:sldMk cId="133176275" sldId="365"/>
            <ac:grpSpMk id="96" creationId="{C5B6935C-1191-EDFB-0843-FA6F98AE85B8}"/>
          </ac:grpSpMkLst>
        </pc:grpChg>
        <pc:grpChg chg="del mod">
          <ac:chgData name="Abhishek Sharma" userId="53fcfb28ca73c7bb" providerId="LiveId" clId="{49EA4204-B380-4DD2-942D-EDC331C1A4F5}" dt="2023-11-30T02:04:05.230" v="2920"/>
          <ac:grpSpMkLst>
            <pc:docMk/>
            <pc:sldMk cId="133176275" sldId="365"/>
            <ac:grpSpMk id="97" creationId="{3761BFD3-3ADB-FFC9-9EBC-12D35021519C}"/>
          </ac:grpSpMkLst>
        </pc:grpChg>
        <pc:grpChg chg="del mod">
          <ac:chgData name="Abhishek Sharma" userId="53fcfb28ca73c7bb" providerId="LiveId" clId="{49EA4204-B380-4DD2-942D-EDC331C1A4F5}" dt="2023-03-17T03:09:06.533" v="1921"/>
          <ac:grpSpMkLst>
            <pc:docMk/>
            <pc:sldMk cId="133176275" sldId="365"/>
            <ac:grpSpMk id="100" creationId="{66B1351D-D722-7043-2D17-7C34EF2902F9}"/>
          </ac:grpSpMkLst>
        </pc:grpChg>
        <pc:grpChg chg="del mod">
          <ac:chgData name="Abhishek Sharma" userId="53fcfb28ca73c7bb" providerId="LiveId" clId="{49EA4204-B380-4DD2-942D-EDC331C1A4F5}" dt="2023-11-30T02:04:05.225" v="2888"/>
          <ac:grpSpMkLst>
            <pc:docMk/>
            <pc:sldMk cId="133176275" sldId="365"/>
            <ac:grpSpMk id="102" creationId="{5787E8E1-5EFE-62B9-AF15-4ADC0D51B7B3}"/>
          </ac:grpSpMkLst>
        </pc:grpChg>
        <pc:grpChg chg="del mod">
          <ac:chgData name="Abhishek Sharma" userId="53fcfb28ca73c7bb" providerId="LiveId" clId="{49EA4204-B380-4DD2-942D-EDC331C1A4F5}" dt="2023-12-23T16:43:49.531" v="4013"/>
          <ac:grpSpMkLst>
            <pc:docMk/>
            <pc:sldMk cId="133176275" sldId="365"/>
            <ac:grpSpMk id="102" creationId="{B35A2C32-0BA5-06E2-D067-FBA902A9A623}"/>
          </ac:grpSpMkLst>
        </pc:grpChg>
        <pc:grpChg chg="del mod">
          <ac:chgData name="Abhishek Sharma" userId="53fcfb28ca73c7bb" providerId="LiveId" clId="{49EA4204-B380-4DD2-942D-EDC331C1A4F5}" dt="2023-04-20T02:42:31.795" v="2070"/>
          <ac:grpSpMkLst>
            <pc:docMk/>
            <pc:sldMk cId="133176275" sldId="365"/>
            <ac:grpSpMk id="104" creationId="{C2E168F4-C93C-8402-721C-38CB7B7640C4}"/>
          </ac:grpSpMkLst>
        </pc:grpChg>
        <pc:grpChg chg="mod">
          <ac:chgData name="Abhishek Sharma" userId="53fcfb28ca73c7bb" providerId="LiveId" clId="{49EA4204-B380-4DD2-942D-EDC331C1A4F5}" dt="2023-12-23T16:33:35.574" v="3790"/>
          <ac:grpSpMkLst>
            <pc:docMk/>
            <pc:sldMk cId="133176275" sldId="365"/>
            <ac:grpSpMk id="107" creationId="{3BDE6622-DF96-D3AD-5F4D-F85F2EBC3E9A}"/>
          </ac:grpSpMkLst>
        </pc:grpChg>
        <pc:grpChg chg="del mod">
          <ac:chgData name="Abhishek Sharma" userId="53fcfb28ca73c7bb" providerId="LiveId" clId="{49EA4204-B380-4DD2-942D-EDC331C1A4F5}" dt="2023-04-20T02:42:29.637" v="2054"/>
          <ac:grpSpMkLst>
            <pc:docMk/>
            <pc:sldMk cId="133176275" sldId="365"/>
            <ac:grpSpMk id="109" creationId="{674C6D18-D256-2290-B64B-BA23A00C02BB}"/>
          </ac:grpSpMkLst>
        </pc:grpChg>
        <pc:grpChg chg="del mod">
          <ac:chgData name="Abhishek Sharma" userId="53fcfb28ca73c7bb" providerId="LiveId" clId="{49EA4204-B380-4DD2-942D-EDC331C1A4F5}" dt="2023-10-23T03:27:24.145" v="2763"/>
          <ac:grpSpMkLst>
            <pc:docMk/>
            <pc:sldMk cId="133176275" sldId="365"/>
            <ac:grpSpMk id="110" creationId="{C1187412-8E3D-04B8-E379-B5C4FBF958D1}"/>
          </ac:grpSpMkLst>
        </pc:grpChg>
        <pc:grpChg chg="del mod">
          <ac:chgData name="Abhishek Sharma" userId="53fcfb28ca73c7bb" providerId="LiveId" clId="{49EA4204-B380-4DD2-942D-EDC331C1A4F5}" dt="2023-10-23T03:27:24.145" v="2763"/>
          <ac:grpSpMkLst>
            <pc:docMk/>
            <pc:sldMk cId="133176275" sldId="365"/>
            <ac:grpSpMk id="111" creationId="{6CD58D9D-9A45-92F4-FB1F-D2398FD630FB}"/>
          </ac:grpSpMkLst>
        </pc:grpChg>
        <pc:grpChg chg="del mod">
          <ac:chgData name="Abhishek Sharma" userId="53fcfb28ca73c7bb" providerId="LiveId" clId="{49EA4204-B380-4DD2-942D-EDC331C1A4F5}" dt="2023-11-30T02:04:05.228" v="2906"/>
          <ac:grpSpMkLst>
            <pc:docMk/>
            <pc:sldMk cId="133176275" sldId="365"/>
            <ac:grpSpMk id="114" creationId="{AF38F65E-A554-4487-7C91-42F49D5E910F}"/>
          </ac:grpSpMkLst>
        </pc:grpChg>
        <pc:grpChg chg="del mod">
          <ac:chgData name="Abhishek Sharma" userId="53fcfb28ca73c7bb" providerId="LiveId" clId="{49EA4204-B380-4DD2-942D-EDC331C1A4F5}" dt="2023-04-20T02:42:29.633" v="2022"/>
          <ac:grpSpMkLst>
            <pc:docMk/>
            <pc:sldMk cId="133176275" sldId="365"/>
            <ac:grpSpMk id="115" creationId="{CCAC4820-30A5-01AC-3032-F04CD72297E2}"/>
          </ac:grpSpMkLst>
        </pc:grpChg>
        <pc:grpChg chg="del mod">
          <ac:chgData name="Abhishek Sharma" userId="53fcfb28ca73c7bb" providerId="LiveId" clId="{49EA4204-B380-4DD2-942D-EDC331C1A4F5}" dt="2023-11-30T02:04:05.227" v="2896"/>
          <ac:grpSpMkLst>
            <pc:docMk/>
            <pc:sldMk cId="133176275" sldId="365"/>
            <ac:grpSpMk id="117" creationId="{79D63447-8D65-EFBF-7664-350C1879E31F}"/>
          </ac:grpSpMkLst>
        </pc:grpChg>
        <pc:grpChg chg="del mod">
          <ac:chgData name="Abhishek Sharma" userId="53fcfb28ca73c7bb" providerId="LiveId" clId="{49EA4204-B380-4DD2-942D-EDC331C1A4F5}" dt="2023-11-30T02:04:05.226" v="2890"/>
          <ac:grpSpMkLst>
            <pc:docMk/>
            <pc:sldMk cId="133176275" sldId="365"/>
            <ac:grpSpMk id="118" creationId="{7AAB1A9D-DF70-4DA9-016C-CA1EA50AC919}"/>
          </ac:grpSpMkLst>
        </pc:grpChg>
        <pc:grpChg chg="mod">
          <ac:chgData name="Abhishek Sharma" userId="53fcfb28ca73c7bb" providerId="LiveId" clId="{49EA4204-B380-4DD2-942D-EDC331C1A4F5}" dt="2023-12-23T16:33:41.349" v="3800"/>
          <ac:grpSpMkLst>
            <pc:docMk/>
            <pc:sldMk cId="133176275" sldId="365"/>
            <ac:grpSpMk id="120" creationId="{26E3F3DF-655B-D9AE-06A1-F35DE846368C}"/>
          </ac:grpSpMkLst>
        </pc:grpChg>
        <pc:grpChg chg="del mod">
          <ac:chgData name="Abhishek Sharma" userId="53fcfb28ca73c7bb" providerId="LiveId" clId="{49EA4204-B380-4DD2-942D-EDC331C1A4F5}" dt="2023-11-30T02:05:55.781" v="2964"/>
          <ac:grpSpMkLst>
            <pc:docMk/>
            <pc:sldMk cId="133176275" sldId="365"/>
            <ac:grpSpMk id="120" creationId="{8D47CC0B-3E5E-EA38-B796-FD19FE1F1EE2}"/>
          </ac:grpSpMkLst>
        </pc:grpChg>
        <pc:grpChg chg="mod">
          <ac:chgData name="Abhishek Sharma" userId="53fcfb28ca73c7bb" providerId="LiveId" clId="{49EA4204-B380-4DD2-942D-EDC331C1A4F5}" dt="2023-12-23T16:33:41.349" v="3800"/>
          <ac:grpSpMkLst>
            <pc:docMk/>
            <pc:sldMk cId="133176275" sldId="365"/>
            <ac:grpSpMk id="122" creationId="{9D410ED2-E443-2B14-3EC4-405647F851AB}"/>
          </ac:grpSpMkLst>
        </pc:grpChg>
        <pc:grpChg chg="del mod">
          <ac:chgData name="Abhishek Sharma" userId="53fcfb28ca73c7bb" providerId="LiveId" clId="{49EA4204-B380-4DD2-942D-EDC331C1A4F5}" dt="2023-11-30T02:06:00.317" v="2968"/>
          <ac:grpSpMkLst>
            <pc:docMk/>
            <pc:sldMk cId="133176275" sldId="365"/>
            <ac:grpSpMk id="122" creationId="{A7061648-BBBE-794D-1F94-76FD2F1A00C8}"/>
          </ac:grpSpMkLst>
        </pc:grpChg>
        <pc:grpChg chg="del mod">
          <ac:chgData name="Abhishek Sharma" userId="53fcfb28ca73c7bb" providerId="LiveId" clId="{49EA4204-B380-4DD2-942D-EDC331C1A4F5}" dt="2023-11-30T02:11:54.952" v="3042"/>
          <ac:grpSpMkLst>
            <pc:docMk/>
            <pc:sldMk cId="133176275" sldId="365"/>
            <ac:grpSpMk id="126" creationId="{D7AAD431-2811-F94F-9883-365273363A00}"/>
          </ac:grpSpMkLst>
        </pc:grpChg>
        <pc:grpChg chg="del mod">
          <ac:chgData name="Abhishek Sharma" userId="53fcfb28ca73c7bb" providerId="LiveId" clId="{49EA4204-B380-4DD2-942D-EDC331C1A4F5}" dt="2023-04-20T02:42:29.637" v="2061"/>
          <ac:grpSpMkLst>
            <pc:docMk/>
            <pc:sldMk cId="133176275" sldId="365"/>
            <ac:grpSpMk id="127" creationId="{BF50528F-82D9-4B5C-35F7-455C53EBFBA9}"/>
          </ac:grpSpMkLst>
        </pc:grpChg>
        <pc:grpChg chg="del mod">
          <ac:chgData name="Abhishek Sharma" userId="53fcfb28ca73c7bb" providerId="LiveId" clId="{49EA4204-B380-4DD2-942D-EDC331C1A4F5}" dt="2023-11-30T02:06:07.367" v="2977"/>
          <ac:grpSpMkLst>
            <pc:docMk/>
            <pc:sldMk cId="133176275" sldId="365"/>
            <ac:grpSpMk id="132" creationId="{A20EB8B4-1113-C05F-232C-E134DDB9C029}"/>
          </ac:grpSpMkLst>
        </pc:grpChg>
        <pc:grpChg chg="del mod">
          <ac:chgData name="Abhishek Sharma" userId="53fcfb28ca73c7bb" providerId="LiveId" clId="{49EA4204-B380-4DD2-942D-EDC331C1A4F5}" dt="2023-11-30T02:06:09.783" v="2981"/>
          <ac:grpSpMkLst>
            <pc:docMk/>
            <pc:sldMk cId="133176275" sldId="365"/>
            <ac:grpSpMk id="135" creationId="{866CA41E-ABF8-51BB-570E-91FE08ADB018}"/>
          </ac:grpSpMkLst>
        </pc:grpChg>
        <pc:grpChg chg="del mod">
          <ac:chgData name="Abhishek Sharma" userId="53fcfb28ca73c7bb" providerId="LiveId" clId="{49EA4204-B380-4DD2-942D-EDC331C1A4F5}" dt="2023-12-23T16:43:47.001" v="4011"/>
          <ac:grpSpMkLst>
            <pc:docMk/>
            <pc:sldMk cId="133176275" sldId="365"/>
            <ac:grpSpMk id="135" creationId="{E3B24E6A-6D29-89D9-7D7C-003A126425C7}"/>
          </ac:grpSpMkLst>
        </pc:grpChg>
        <pc:grpChg chg="del mod">
          <ac:chgData name="Abhishek Sharma" userId="53fcfb28ca73c7bb" providerId="LiveId" clId="{49EA4204-B380-4DD2-942D-EDC331C1A4F5}" dt="2023-03-17T03:09:00.619" v="1908"/>
          <ac:grpSpMkLst>
            <pc:docMk/>
            <pc:sldMk cId="133176275" sldId="365"/>
            <ac:grpSpMk id="138" creationId="{146EDF2B-8C40-13AA-6F4F-79B445F4BFE0}"/>
          </ac:grpSpMkLst>
        </pc:grpChg>
        <pc:grpChg chg="del mod">
          <ac:chgData name="Abhishek Sharma" userId="53fcfb28ca73c7bb" providerId="LiveId" clId="{49EA4204-B380-4DD2-942D-EDC331C1A4F5}" dt="2023-11-30T02:06:15.652" v="2991"/>
          <ac:grpSpMkLst>
            <pc:docMk/>
            <pc:sldMk cId="133176275" sldId="365"/>
            <ac:grpSpMk id="139" creationId="{0DB61D1D-AB0F-FAE1-0CF5-5356EF2C4885}"/>
          </ac:grpSpMkLst>
        </pc:grpChg>
        <pc:grpChg chg="del mod">
          <ac:chgData name="Abhishek Sharma" userId="53fcfb28ca73c7bb" providerId="LiveId" clId="{49EA4204-B380-4DD2-942D-EDC331C1A4F5}" dt="2023-03-17T03:09:15.091" v="1932"/>
          <ac:grpSpMkLst>
            <pc:docMk/>
            <pc:sldMk cId="133176275" sldId="365"/>
            <ac:grpSpMk id="140" creationId="{C4B5E851-1A23-54AE-AC2E-1D4F2FAD79E9}"/>
          </ac:grpSpMkLst>
        </pc:grpChg>
        <pc:grpChg chg="del mod">
          <ac:chgData name="Abhishek Sharma" userId="53fcfb28ca73c7bb" providerId="LiveId" clId="{49EA4204-B380-4DD2-942D-EDC331C1A4F5}" dt="2023-12-23T16:32:12.893" v="3717"/>
          <ac:grpSpMkLst>
            <pc:docMk/>
            <pc:sldMk cId="133176275" sldId="365"/>
            <ac:grpSpMk id="149" creationId="{5B378308-EAD3-E649-7B02-E0D3741E7AA2}"/>
          </ac:grpSpMkLst>
        </pc:grpChg>
        <pc:grpChg chg="del mod">
          <ac:chgData name="Abhishek Sharma" userId="53fcfb28ca73c7bb" providerId="LiveId" clId="{49EA4204-B380-4DD2-942D-EDC331C1A4F5}" dt="2023-12-23T16:32:12.896" v="3732"/>
          <ac:grpSpMkLst>
            <pc:docMk/>
            <pc:sldMk cId="133176275" sldId="365"/>
            <ac:grpSpMk id="150" creationId="{7F4AD0B4-8CA9-914D-026E-D60206DACB3D}"/>
          </ac:grpSpMkLst>
        </pc:grpChg>
        <pc:grpChg chg="del mod">
          <ac:chgData name="Abhishek Sharma" userId="53fcfb28ca73c7bb" providerId="LiveId" clId="{49EA4204-B380-4DD2-942D-EDC331C1A4F5}" dt="2023-03-17T03:09:10.596" v="1929"/>
          <ac:grpSpMkLst>
            <pc:docMk/>
            <pc:sldMk cId="133176275" sldId="365"/>
            <ac:grpSpMk id="153" creationId="{9A9E91B6-F97F-D693-914B-E3A50E1BEC3C}"/>
          </ac:grpSpMkLst>
        </pc:grpChg>
        <pc:grpChg chg="del mod">
          <ac:chgData name="Abhishek Sharma" userId="53fcfb28ca73c7bb" providerId="LiveId" clId="{49EA4204-B380-4DD2-942D-EDC331C1A4F5}" dt="2023-11-30T02:11:54.952" v="3042"/>
          <ac:grpSpMkLst>
            <pc:docMk/>
            <pc:sldMk cId="133176275" sldId="365"/>
            <ac:grpSpMk id="154" creationId="{51714730-3EBB-5DE1-BDA9-B328357C9B2D}"/>
          </ac:grpSpMkLst>
        </pc:grpChg>
        <pc:grpChg chg="del mod">
          <ac:chgData name="Abhishek Sharma" userId="53fcfb28ca73c7bb" providerId="LiveId" clId="{49EA4204-B380-4DD2-942D-EDC331C1A4F5}" dt="2023-03-17T03:09:15.091" v="1932"/>
          <ac:grpSpMkLst>
            <pc:docMk/>
            <pc:sldMk cId="133176275" sldId="365"/>
            <ac:grpSpMk id="154" creationId="{669CC0C2-0D8C-15E7-96B9-08EA37288011}"/>
          </ac:grpSpMkLst>
        </pc:grpChg>
        <pc:grpChg chg="del mod">
          <ac:chgData name="Abhishek Sharma" userId="53fcfb28ca73c7bb" providerId="LiveId" clId="{49EA4204-B380-4DD2-942D-EDC331C1A4F5}" dt="2023-03-17T03:09:15.091" v="1932"/>
          <ac:grpSpMkLst>
            <pc:docMk/>
            <pc:sldMk cId="133176275" sldId="365"/>
            <ac:grpSpMk id="155" creationId="{A9AE40D8-B6B1-9DA2-6A7D-EE625C697AFF}"/>
          </ac:grpSpMkLst>
        </pc:grpChg>
        <pc:grpChg chg="del mod">
          <ac:chgData name="Abhishek Sharma" userId="53fcfb28ca73c7bb" providerId="LiveId" clId="{49EA4204-B380-4DD2-942D-EDC331C1A4F5}" dt="2023-11-30T02:11:54.952" v="3042"/>
          <ac:grpSpMkLst>
            <pc:docMk/>
            <pc:sldMk cId="133176275" sldId="365"/>
            <ac:grpSpMk id="158" creationId="{7F74545F-A047-5F20-1182-F70C6EF78E08}"/>
          </ac:grpSpMkLst>
        </pc:grpChg>
        <pc:grpChg chg="del mod">
          <ac:chgData name="Abhishek Sharma" userId="53fcfb28ca73c7bb" providerId="LiveId" clId="{49EA4204-B380-4DD2-942D-EDC331C1A4F5}" dt="2023-03-17T03:09:15.091" v="1932"/>
          <ac:grpSpMkLst>
            <pc:docMk/>
            <pc:sldMk cId="133176275" sldId="365"/>
            <ac:grpSpMk id="161" creationId="{CB3C9F7D-3A1A-E40C-4644-907146BF6950}"/>
          </ac:grpSpMkLst>
        </pc:grpChg>
        <pc:grpChg chg="del mod">
          <ac:chgData name="Abhishek Sharma" userId="53fcfb28ca73c7bb" providerId="LiveId" clId="{49EA4204-B380-4DD2-942D-EDC331C1A4F5}" dt="2023-11-30T02:11:54.952" v="3042"/>
          <ac:grpSpMkLst>
            <pc:docMk/>
            <pc:sldMk cId="133176275" sldId="365"/>
            <ac:grpSpMk id="164" creationId="{32286B8B-F220-6DC3-D8B8-56FDA7DEB1A4}"/>
          </ac:grpSpMkLst>
        </pc:grpChg>
        <pc:grpChg chg="del mod">
          <ac:chgData name="Abhishek Sharma" userId="53fcfb28ca73c7bb" providerId="LiveId" clId="{49EA4204-B380-4DD2-942D-EDC331C1A4F5}" dt="2023-12-23T16:38:11.409" v="3970"/>
          <ac:grpSpMkLst>
            <pc:docMk/>
            <pc:sldMk cId="133176275" sldId="365"/>
            <ac:grpSpMk id="164" creationId="{84ACB971-011B-1118-1781-A17846658718}"/>
          </ac:grpSpMkLst>
        </pc:grpChg>
        <pc:grpChg chg="del mod">
          <ac:chgData name="Abhishek Sharma" userId="53fcfb28ca73c7bb" providerId="LiveId" clId="{49EA4204-B380-4DD2-942D-EDC331C1A4F5}" dt="2023-04-20T02:42:29.638" v="2068"/>
          <ac:grpSpMkLst>
            <pc:docMk/>
            <pc:sldMk cId="133176275" sldId="365"/>
            <ac:grpSpMk id="164" creationId="{CCCC7E4B-254A-1799-D583-5C936BE82364}"/>
          </ac:grpSpMkLst>
        </pc:grpChg>
        <pc:grpChg chg="del mod">
          <ac:chgData name="Abhishek Sharma" userId="53fcfb28ca73c7bb" providerId="LiveId" clId="{49EA4204-B380-4DD2-942D-EDC331C1A4F5}" dt="2023-11-30T02:15:21.891" v="3060"/>
          <ac:grpSpMkLst>
            <pc:docMk/>
            <pc:sldMk cId="133176275" sldId="365"/>
            <ac:grpSpMk id="165" creationId="{A06057C3-0F13-C678-D6AA-A80E2E6D2E0D}"/>
          </ac:grpSpMkLst>
        </pc:grpChg>
        <pc:grpChg chg="del mod">
          <ac:chgData name="Abhishek Sharma" userId="53fcfb28ca73c7bb" providerId="LiveId" clId="{49EA4204-B380-4DD2-942D-EDC331C1A4F5}" dt="2023-11-30T02:15:12.883" v="3058"/>
          <ac:grpSpMkLst>
            <pc:docMk/>
            <pc:sldMk cId="133176275" sldId="365"/>
            <ac:grpSpMk id="171" creationId="{4B788AC8-1644-8C20-2CC3-9234E1DFC316}"/>
          </ac:grpSpMkLst>
        </pc:grpChg>
        <pc:grpChg chg="del mod">
          <ac:chgData name="Abhishek Sharma" userId="53fcfb28ca73c7bb" providerId="LiveId" clId="{49EA4204-B380-4DD2-942D-EDC331C1A4F5}" dt="2023-11-30T02:15:27.037" v="3067"/>
          <ac:grpSpMkLst>
            <pc:docMk/>
            <pc:sldMk cId="133176275" sldId="365"/>
            <ac:grpSpMk id="181" creationId="{A7ED730F-032B-8E4A-E011-D99871F81FB3}"/>
          </ac:grpSpMkLst>
        </pc:grpChg>
        <pc:grpChg chg="del mod">
          <ac:chgData name="Abhishek Sharma" userId="53fcfb28ca73c7bb" providerId="LiveId" clId="{49EA4204-B380-4DD2-942D-EDC331C1A4F5}" dt="2023-12-23T16:32:12.896" v="3730"/>
          <ac:grpSpMkLst>
            <pc:docMk/>
            <pc:sldMk cId="133176275" sldId="365"/>
            <ac:grpSpMk id="183" creationId="{99D25CEC-CDAA-129F-A93B-B80808CB750C}"/>
          </ac:grpSpMkLst>
        </pc:grpChg>
        <pc:grpChg chg="del mod">
          <ac:chgData name="Abhishek Sharma" userId="53fcfb28ca73c7bb" providerId="LiveId" clId="{49EA4204-B380-4DD2-942D-EDC331C1A4F5}" dt="2023-11-30T02:15:27.037" v="3067"/>
          <ac:grpSpMkLst>
            <pc:docMk/>
            <pc:sldMk cId="133176275" sldId="365"/>
            <ac:grpSpMk id="188" creationId="{9FCB5530-1F11-7848-58F8-9BB7E984AF31}"/>
          </ac:grpSpMkLst>
        </pc:grpChg>
        <pc:grpChg chg="del mod">
          <ac:chgData name="Abhishek Sharma" userId="53fcfb28ca73c7bb" providerId="LiveId" clId="{49EA4204-B380-4DD2-942D-EDC331C1A4F5}" dt="2023-12-23T16:32:12.895" v="3723"/>
          <ac:grpSpMkLst>
            <pc:docMk/>
            <pc:sldMk cId="133176275" sldId="365"/>
            <ac:grpSpMk id="190" creationId="{9665E2A7-A6C7-792B-874D-917551AE539E}"/>
          </ac:grpSpMkLst>
        </pc:grpChg>
        <pc:grpChg chg="del mod">
          <ac:chgData name="Abhishek Sharma" userId="53fcfb28ca73c7bb" providerId="LiveId" clId="{49EA4204-B380-4DD2-942D-EDC331C1A4F5}" dt="2023-12-23T16:38:13.217" v="3974"/>
          <ac:grpSpMkLst>
            <pc:docMk/>
            <pc:sldMk cId="133176275" sldId="365"/>
            <ac:grpSpMk id="197" creationId="{5E7B508F-6B67-26F4-C365-C6CB3FD47A18}"/>
          </ac:grpSpMkLst>
        </pc:grpChg>
        <pc:grpChg chg="del mod">
          <ac:chgData name="Abhishek Sharma" userId="53fcfb28ca73c7bb" providerId="LiveId" clId="{49EA4204-B380-4DD2-942D-EDC331C1A4F5}" dt="2023-12-23T16:38:16.347" v="3981"/>
          <ac:grpSpMkLst>
            <pc:docMk/>
            <pc:sldMk cId="133176275" sldId="365"/>
            <ac:grpSpMk id="201" creationId="{57177B29-5ADC-A84D-279D-9F7A1931E65A}"/>
          </ac:grpSpMkLst>
        </pc:grpChg>
        <pc:grpChg chg="del mod">
          <ac:chgData name="Abhishek Sharma" userId="53fcfb28ca73c7bb" providerId="LiveId" clId="{49EA4204-B380-4DD2-942D-EDC331C1A4F5}" dt="2023-12-23T16:38:18.355" v="3986"/>
          <ac:grpSpMkLst>
            <pc:docMk/>
            <pc:sldMk cId="133176275" sldId="365"/>
            <ac:grpSpMk id="208" creationId="{62054968-B1F4-D81D-6C54-FD729BBCB8CD}"/>
          </ac:grpSpMkLst>
        </pc:grpChg>
        <pc:grpChg chg="del mod">
          <ac:chgData name="Abhishek Sharma" userId="53fcfb28ca73c7bb" providerId="LiveId" clId="{49EA4204-B380-4DD2-942D-EDC331C1A4F5}" dt="2023-12-23T16:38:37.617" v="4005"/>
          <ac:grpSpMkLst>
            <pc:docMk/>
            <pc:sldMk cId="133176275" sldId="365"/>
            <ac:grpSpMk id="213" creationId="{D53C8BFA-6E91-06FF-41B3-B291CAC6C2BB}"/>
          </ac:grpSpMkLst>
        </pc:grpChg>
        <pc:grpChg chg="del mod">
          <ac:chgData name="Abhishek Sharma" userId="53fcfb28ca73c7bb" providerId="LiveId" clId="{49EA4204-B380-4DD2-942D-EDC331C1A4F5}" dt="2023-12-23T16:38:28.140" v="4002"/>
          <ac:grpSpMkLst>
            <pc:docMk/>
            <pc:sldMk cId="133176275" sldId="365"/>
            <ac:grpSpMk id="224" creationId="{D99618D3-3E1C-3130-7954-0FEB3B1A2983}"/>
          </ac:grpSpMkLst>
        </pc:grpChg>
        <pc:grpChg chg="mod">
          <ac:chgData name="Abhishek Sharma" userId="53fcfb28ca73c7bb" providerId="LiveId" clId="{49EA4204-B380-4DD2-942D-EDC331C1A4F5}" dt="2023-12-23T16:38:28.140" v="4002"/>
          <ac:grpSpMkLst>
            <pc:docMk/>
            <pc:sldMk cId="133176275" sldId="365"/>
            <ac:grpSpMk id="229" creationId="{3FFBF350-BAC5-05D9-4CA6-D99A3A616A38}"/>
          </ac:grpSpMkLst>
        </pc:grpChg>
        <pc:grpChg chg="del mod">
          <ac:chgData name="Abhishek Sharma" userId="53fcfb28ca73c7bb" providerId="LiveId" clId="{49EA4204-B380-4DD2-942D-EDC331C1A4F5}" dt="2023-12-23T16:38:43.326" v="4007"/>
          <ac:grpSpMkLst>
            <pc:docMk/>
            <pc:sldMk cId="133176275" sldId="365"/>
            <ac:grpSpMk id="232" creationId="{F60D6A41-E7E6-933C-0F28-F823B07FC3FB}"/>
          </ac:grpSpMkLst>
        </pc:grpChg>
        <pc:grpChg chg="mod">
          <ac:chgData name="Abhishek Sharma" userId="53fcfb28ca73c7bb" providerId="LiveId" clId="{49EA4204-B380-4DD2-942D-EDC331C1A4F5}" dt="2023-12-23T16:38:43.326" v="4007"/>
          <ac:grpSpMkLst>
            <pc:docMk/>
            <pc:sldMk cId="133176275" sldId="365"/>
            <ac:grpSpMk id="234" creationId="{17A5BFF4-B10A-2D3B-07CE-79436DAA662D}"/>
          </ac:grpSpMkLst>
        </pc:grpChg>
        <pc:grpChg chg="del mod">
          <ac:chgData name="Abhishek Sharma" userId="53fcfb28ca73c7bb" providerId="LiveId" clId="{49EA4204-B380-4DD2-942D-EDC331C1A4F5}" dt="2023-12-23T16:43:51.412" v="4015"/>
          <ac:grpSpMkLst>
            <pc:docMk/>
            <pc:sldMk cId="133176275" sldId="365"/>
            <ac:grpSpMk id="238" creationId="{F70E2B90-3A78-4F35-56B7-97D87F970BDC}"/>
          </ac:grpSpMkLst>
        </pc:grpChg>
        <pc:grpChg chg="mod">
          <ac:chgData name="Abhishek Sharma" userId="53fcfb28ca73c7bb" providerId="LiveId" clId="{49EA4204-B380-4DD2-942D-EDC331C1A4F5}" dt="2023-12-23T16:43:49.531" v="4013"/>
          <ac:grpSpMkLst>
            <pc:docMk/>
            <pc:sldMk cId="133176275" sldId="365"/>
            <ac:grpSpMk id="240" creationId="{8D57369F-FE2A-7CB1-8284-BF47DD35209A}"/>
          </ac:grpSpMkLst>
        </pc:grpChg>
        <pc:grpChg chg="mod">
          <ac:chgData name="Abhishek Sharma" userId="53fcfb28ca73c7bb" providerId="LiveId" clId="{49EA4204-B380-4DD2-942D-EDC331C1A4F5}" dt="2023-12-23T16:43:51.412" v="4015"/>
          <ac:grpSpMkLst>
            <pc:docMk/>
            <pc:sldMk cId="133176275" sldId="365"/>
            <ac:grpSpMk id="242" creationId="{D22BD37B-3C68-04FB-5C55-D8483A1FD04B}"/>
          </ac:grpSpMkLst>
        </pc:grpChg>
        <pc:picChg chg="add mod">
          <ac:chgData name="Abhishek Sharma" userId="53fcfb28ca73c7bb" providerId="LiveId" clId="{49EA4204-B380-4DD2-942D-EDC331C1A4F5}" dt="2022-09-22T09:41:12.276" v="1473" actId="14100"/>
          <ac:picMkLst>
            <pc:docMk/>
            <pc:sldMk cId="133176275" sldId="365"/>
            <ac:picMk id="4" creationId="{8A4082B1-C5B5-5530-BABC-E9C5417AEA67}"/>
          </ac:picMkLst>
        </pc:picChg>
        <pc:picChg chg="add mod">
          <ac:chgData name="Abhishek Sharma" userId="53fcfb28ca73c7bb" providerId="LiveId" clId="{49EA4204-B380-4DD2-942D-EDC331C1A4F5}" dt="2022-09-22T09:41:26.472" v="1476" actId="14100"/>
          <ac:picMkLst>
            <pc:docMk/>
            <pc:sldMk cId="133176275" sldId="365"/>
            <ac:picMk id="6" creationId="{A4113A7E-021F-C02F-8D97-D00DC46C6AEA}"/>
          </ac:picMkLst>
        </pc:picChg>
        <pc:inkChg chg="add del mod">
          <ac:chgData name="Abhishek Sharma" userId="53fcfb28ca73c7bb" providerId="LiveId" clId="{49EA4204-B380-4DD2-942D-EDC331C1A4F5}" dt="2023-06-21T03:14:05.907" v="2246"/>
          <ac:inkMkLst>
            <pc:docMk/>
            <pc:sldMk cId="133176275" sldId="365"/>
            <ac:inkMk id="3" creationId="{1758009D-3941-5C3E-9B35-EF0F8BC669A3}"/>
          </ac:inkMkLst>
        </pc:inkChg>
        <pc:inkChg chg="add del mod">
          <ac:chgData name="Abhishek Sharma" userId="53fcfb28ca73c7bb" providerId="LiveId" clId="{49EA4204-B380-4DD2-942D-EDC331C1A4F5}" dt="2023-10-23T03:25:12.046" v="2689"/>
          <ac:inkMkLst>
            <pc:docMk/>
            <pc:sldMk cId="133176275" sldId="365"/>
            <ac:inkMk id="3" creationId="{1BCB2F4D-7AD2-D8B1-3744-6192E78E0391}"/>
          </ac:inkMkLst>
        </pc:inkChg>
        <pc:inkChg chg="add del mod">
          <ac:chgData name="Abhishek Sharma" userId="53fcfb28ca73c7bb" providerId="LiveId" clId="{49EA4204-B380-4DD2-942D-EDC331C1A4F5}" dt="2023-12-23T16:32:12.892" v="3707"/>
          <ac:inkMkLst>
            <pc:docMk/>
            <pc:sldMk cId="133176275" sldId="365"/>
            <ac:inkMk id="3" creationId="{8A9DAD77-ECE9-0835-3F0D-4C6BC90F7F10}"/>
          </ac:inkMkLst>
        </pc:inkChg>
        <pc:inkChg chg="add del mod">
          <ac:chgData name="Abhishek Sharma" userId="53fcfb28ca73c7bb" providerId="LiveId" clId="{49EA4204-B380-4DD2-942D-EDC331C1A4F5}" dt="2023-08-19T04:04:49.905" v="2506"/>
          <ac:inkMkLst>
            <pc:docMk/>
            <pc:sldMk cId="133176275" sldId="365"/>
            <ac:inkMk id="3" creationId="{B44A17E9-7C12-49D1-C2B8-FE507A8825A5}"/>
          </ac:inkMkLst>
        </pc:inkChg>
        <pc:inkChg chg="add del mod">
          <ac:chgData name="Abhishek Sharma" userId="53fcfb28ca73c7bb" providerId="LiveId" clId="{49EA4204-B380-4DD2-942D-EDC331C1A4F5}" dt="2023-03-17T03:07:06.839" v="1848"/>
          <ac:inkMkLst>
            <pc:docMk/>
            <pc:sldMk cId="133176275" sldId="365"/>
            <ac:inkMk id="3" creationId="{D4609837-0B94-9E4E-053B-9E10FA42C1FB}"/>
          </ac:inkMkLst>
        </pc:inkChg>
        <pc:inkChg chg="add del mod">
          <ac:chgData name="Abhishek Sharma" userId="53fcfb28ca73c7bb" providerId="LiveId" clId="{49EA4204-B380-4DD2-942D-EDC331C1A4F5}" dt="2023-03-17T03:07:06.830" v="1789"/>
          <ac:inkMkLst>
            <pc:docMk/>
            <pc:sldMk cId="133176275" sldId="365"/>
            <ac:inkMk id="7" creationId="{095AAE4B-3B1D-DF4B-2007-2F8E82F4C7F2}"/>
          </ac:inkMkLst>
        </pc:inkChg>
        <pc:inkChg chg="add del mod">
          <ac:chgData name="Abhishek Sharma" userId="53fcfb28ca73c7bb" providerId="LiveId" clId="{49EA4204-B380-4DD2-942D-EDC331C1A4F5}" dt="2023-06-21T03:14:05.908" v="2258"/>
          <ac:inkMkLst>
            <pc:docMk/>
            <pc:sldMk cId="133176275" sldId="365"/>
            <ac:inkMk id="7" creationId="{139B4E0F-54E6-1464-281D-716899C174CD}"/>
          </ac:inkMkLst>
        </pc:inkChg>
        <pc:inkChg chg="add del mod">
          <ac:chgData name="Abhishek Sharma" userId="53fcfb28ca73c7bb" providerId="LiveId" clId="{49EA4204-B380-4DD2-942D-EDC331C1A4F5}" dt="2023-08-19T04:04:49.905" v="2508"/>
          <ac:inkMkLst>
            <pc:docMk/>
            <pc:sldMk cId="133176275" sldId="365"/>
            <ac:inkMk id="7" creationId="{7201C20F-DB5A-311F-633F-CB6621EF1D33}"/>
          </ac:inkMkLst>
        </pc:inkChg>
        <pc:inkChg chg="add del mod">
          <ac:chgData name="Abhishek Sharma" userId="53fcfb28ca73c7bb" providerId="LiveId" clId="{49EA4204-B380-4DD2-942D-EDC331C1A4F5}" dt="2023-12-23T16:32:12.891" v="3693"/>
          <ac:inkMkLst>
            <pc:docMk/>
            <pc:sldMk cId="133176275" sldId="365"/>
            <ac:inkMk id="7" creationId="{B64853A2-D4E5-A231-6F8B-A1A5670992B6}"/>
          </ac:inkMkLst>
        </pc:inkChg>
        <pc:inkChg chg="add del mod">
          <ac:chgData name="Abhishek Sharma" userId="53fcfb28ca73c7bb" providerId="LiveId" clId="{49EA4204-B380-4DD2-942D-EDC331C1A4F5}" dt="2023-10-23T03:25:12.045" v="2682"/>
          <ac:inkMkLst>
            <pc:docMk/>
            <pc:sldMk cId="133176275" sldId="365"/>
            <ac:inkMk id="7" creationId="{E1D01897-DD63-6AB9-E235-0F3886AA3CB7}"/>
          </ac:inkMkLst>
        </pc:inkChg>
        <pc:inkChg chg="add del mod">
          <ac:chgData name="Abhishek Sharma" userId="53fcfb28ca73c7bb" providerId="LiveId" clId="{49EA4204-B380-4DD2-942D-EDC331C1A4F5}" dt="2023-06-21T03:14:05.907" v="2247"/>
          <ac:inkMkLst>
            <pc:docMk/>
            <pc:sldMk cId="133176275" sldId="365"/>
            <ac:inkMk id="8" creationId="{2009941E-5238-E3A5-04D4-CEB66B4A49B9}"/>
          </ac:inkMkLst>
        </pc:inkChg>
        <pc:inkChg chg="add del mod">
          <ac:chgData name="Abhishek Sharma" userId="53fcfb28ca73c7bb" providerId="LiveId" clId="{49EA4204-B380-4DD2-942D-EDC331C1A4F5}" dt="2023-03-17T03:07:06.839" v="1844"/>
          <ac:inkMkLst>
            <pc:docMk/>
            <pc:sldMk cId="133176275" sldId="365"/>
            <ac:inkMk id="8" creationId="{32690A34-69CA-56D5-5321-9C60E7CA680F}"/>
          </ac:inkMkLst>
        </pc:inkChg>
        <pc:inkChg chg="add del mod">
          <ac:chgData name="Abhishek Sharma" userId="53fcfb28ca73c7bb" providerId="LiveId" clId="{49EA4204-B380-4DD2-942D-EDC331C1A4F5}" dt="2023-12-23T16:32:12.889" v="3685"/>
          <ac:inkMkLst>
            <pc:docMk/>
            <pc:sldMk cId="133176275" sldId="365"/>
            <ac:inkMk id="8" creationId="{5E1D771C-7FDB-EE47-7BB9-5F1E9B05D257}"/>
          </ac:inkMkLst>
        </pc:inkChg>
        <pc:inkChg chg="add del mod">
          <ac:chgData name="Abhishek Sharma" userId="53fcfb28ca73c7bb" providerId="LiveId" clId="{49EA4204-B380-4DD2-942D-EDC331C1A4F5}" dt="2023-08-19T04:04:49.904" v="2505"/>
          <ac:inkMkLst>
            <pc:docMk/>
            <pc:sldMk cId="133176275" sldId="365"/>
            <ac:inkMk id="8" creationId="{7C347DE6-AB2F-A2AA-B6FA-9B45123E19E3}"/>
          </ac:inkMkLst>
        </pc:inkChg>
        <pc:inkChg chg="add del mod">
          <ac:chgData name="Abhishek Sharma" userId="53fcfb28ca73c7bb" providerId="LiveId" clId="{49EA4204-B380-4DD2-942D-EDC331C1A4F5}" dt="2023-10-23T03:25:12.045" v="2679"/>
          <ac:inkMkLst>
            <pc:docMk/>
            <pc:sldMk cId="133176275" sldId="365"/>
            <ac:inkMk id="8" creationId="{CC5F66F9-B3BA-2C75-BC31-1CFBA423CA42}"/>
          </ac:inkMkLst>
        </pc:inkChg>
        <pc:inkChg chg="add del mod">
          <ac:chgData name="Abhishek Sharma" userId="53fcfb28ca73c7bb" providerId="LiveId" clId="{49EA4204-B380-4DD2-942D-EDC331C1A4F5}" dt="2023-10-23T03:25:12.046" v="2684"/>
          <ac:inkMkLst>
            <pc:docMk/>
            <pc:sldMk cId="133176275" sldId="365"/>
            <ac:inkMk id="9" creationId="{869163F0-BD2C-25DC-DB20-05853FFC3F4D}"/>
          </ac:inkMkLst>
        </pc:inkChg>
        <pc:inkChg chg="add del mod">
          <ac:chgData name="Abhishek Sharma" userId="53fcfb28ca73c7bb" providerId="LiveId" clId="{49EA4204-B380-4DD2-942D-EDC331C1A4F5}" dt="2023-12-23T16:32:12.890" v="3691"/>
          <ac:inkMkLst>
            <pc:docMk/>
            <pc:sldMk cId="133176275" sldId="365"/>
            <ac:inkMk id="9" creationId="{C229AE8F-BC02-0495-F508-EA6A6600DF70}"/>
          </ac:inkMkLst>
        </pc:inkChg>
        <pc:inkChg chg="add del mod">
          <ac:chgData name="Abhishek Sharma" userId="53fcfb28ca73c7bb" providerId="LiveId" clId="{49EA4204-B380-4DD2-942D-EDC331C1A4F5}" dt="2023-08-19T04:04:49.905" v="2507"/>
          <ac:inkMkLst>
            <pc:docMk/>
            <pc:sldMk cId="133176275" sldId="365"/>
            <ac:inkMk id="9" creationId="{F28FEB46-735D-03DB-D205-30609DFFF3D4}"/>
          </ac:inkMkLst>
        </pc:inkChg>
        <pc:inkChg chg="add del mod">
          <ac:chgData name="Abhishek Sharma" userId="53fcfb28ca73c7bb" providerId="LiveId" clId="{49EA4204-B380-4DD2-942D-EDC331C1A4F5}" dt="2023-03-17T03:07:06.834" v="1808"/>
          <ac:inkMkLst>
            <pc:docMk/>
            <pc:sldMk cId="133176275" sldId="365"/>
            <ac:inkMk id="9" creationId="{F37420E1-6292-6089-CE59-709848A23344}"/>
          </ac:inkMkLst>
        </pc:inkChg>
        <pc:inkChg chg="add del mod">
          <ac:chgData name="Abhishek Sharma" userId="53fcfb28ca73c7bb" providerId="LiveId" clId="{49EA4204-B380-4DD2-942D-EDC331C1A4F5}" dt="2023-06-21T03:14:05.908" v="2256"/>
          <ac:inkMkLst>
            <pc:docMk/>
            <pc:sldMk cId="133176275" sldId="365"/>
            <ac:inkMk id="9" creationId="{FDB88F52-F231-39B7-0C82-8B014EEF13E3}"/>
          </ac:inkMkLst>
        </pc:inkChg>
        <pc:inkChg chg="add del mod">
          <ac:chgData name="Abhishek Sharma" userId="53fcfb28ca73c7bb" providerId="LiveId" clId="{49EA4204-B380-4DD2-942D-EDC331C1A4F5}" dt="2023-10-23T03:25:12.047" v="2692"/>
          <ac:inkMkLst>
            <pc:docMk/>
            <pc:sldMk cId="133176275" sldId="365"/>
            <ac:inkMk id="10" creationId="{0455C4A9-2002-350D-DAA3-EFAB3EA34680}"/>
          </ac:inkMkLst>
        </pc:inkChg>
        <pc:inkChg chg="add del mod">
          <ac:chgData name="Abhishek Sharma" userId="53fcfb28ca73c7bb" providerId="LiveId" clId="{49EA4204-B380-4DD2-942D-EDC331C1A4F5}" dt="2023-12-23T16:32:12.892" v="3705"/>
          <ac:inkMkLst>
            <pc:docMk/>
            <pc:sldMk cId="133176275" sldId="365"/>
            <ac:inkMk id="10" creationId="{256C7DBC-4AA9-EF8E-47BC-28569F7D92B3}"/>
          </ac:inkMkLst>
        </pc:inkChg>
        <pc:inkChg chg="add del mod">
          <ac:chgData name="Abhishek Sharma" userId="53fcfb28ca73c7bb" providerId="LiveId" clId="{49EA4204-B380-4DD2-942D-EDC331C1A4F5}" dt="2023-06-21T03:14:05.907" v="2248"/>
          <ac:inkMkLst>
            <pc:docMk/>
            <pc:sldMk cId="133176275" sldId="365"/>
            <ac:inkMk id="10" creationId="{2BB92794-2CAB-0BBC-3B8E-07EB9C796EF3}"/>
          </ac:inkMkLst>
        </pc:inkChg>
        <pc:inkChg chg="add del mod">
          <ac:chgData name="Abhishek Sharma" userId="53fcfb28ca73c7bb" providerId="LiveId" clId="{49EA4204-B380-4DD2-942D-EDC331C1A4F5}" dt="2023-03-17T03:07:06.839" v="1849"/>
          <ac:inkMkLst>
            <pc:docMk/>
            <pc:sldMk cId="133176275" sldId="365"/>
            <ac:inkMk id="10" creationId="{A3257217-B5BD-3C5D-5014-F3E1E5AFCF3F}"/>
          </ac:inkMkLst>
        </pc:inkChg>
        <pc:inkChg chg="add mod">
          <ac:chgData name="Abhishek Sharma" userId="53fcfb28ca73c7bb" providerId="LiveId" clId="{49EA4204-B380-4DD2-942D-EDC331C1A4F5}" dt="2023-12-23T16:32:21.358" v="3740"/>
          <ac:inkMkLst>
            <pc:docMk/>
            <pc:sldMk cId="133176275" sldId="365"/>
            <ac:inkMk id="11" creationId="{414EE5AA-2179-2D86-4237-ED5B5B237864}"/>
          </ac:inkMkLst>
        </pc:inkChg>
        <pc:inkChg chg="add del mod">
          <ac:chgData name="Abhishek Sharma" userId="53fcfb28ca73c7bb" providerId="LiveId" clId="{49EA4204-B380-4DD2-942D-EDC331C1A4F5}" dt="2023-11-30T02:04:05.227" v="2898"/>
          <ac:inkMkLst>
            <pc:docMk/>
            <pc:sldMk cId="133176275" sldId="365"/>
            <ac:inkMk id="11" creationId="{A194FF5A-4661-C250-1E8F-88BC879252B1}"/>
          </ac:inkMkLst>
        </pc:inkChg>
        <pc:inkChg chg="add mod">
          <ac:chgData name="Abhishek Sharma" userId="53fcfb28ca73c7bb" providerId="LiveId" clId="{49EA4204-B380-4DD2-942D-EDC331C1A4F5}" dt="2023-12-23T16:32:21.358" v="3740"/>
          <ac:inkMkLst>
            <pc:docMk/>
            <pc:sldMk cId="133176275" sldId="365"/>
            <ac:inkMk id="12" creationId="{3B5CCB3F-3501-62BD-1BCD-0B30BFAE94AF}"/>
          </ac:inkMkLst>
        </pc:inkChg>
        <pc:inkChg chg="add del mod">
          <ac:chgData name="Abhishek Sharma" userId="53fcfb28ca73c7bb" providerId="LiveId" clId="{49EA4204-B380-4DD2-942D-EDC331C1A4F5}" dt="2023-03-17T03:07:06.836" v="1822"/>
          <ac:inkMkLst>
            <pc:docMk/>
            <pc:sldMk cId="133176275" sldId="365"/>
            <ac:inkMk id="12" creationId="{52D3FDE4-6D6A-F6AB-3D55-B860AC65CE22}"/>
          </ac:inkMkLst>
        </pc:inkChg>
        <pc:inkChg chg="add del mod">
          <ac:chgData name="Abhishek Sharma" userId="53fcfb28ca73c7bb" providerId="LiveId" clId="{49EA4204-B380-4DD2-942D-EDC331C1A4F5}" dt="2023-11-30T02:04:05.224" v="2885"/>
          <ac:inkMkLst>
            <pc:docMk/>
            <pc:sldMk cId="133176275" sldId="365"/>
            <ac:inkMk id="12" creationId="{A44C5643-C15E-1BBD-DCCC-D9CA6050615A}"/>
          </ac:inkMkLst>
        </pc:inkChg>
        <pc:inkChg chg="add del mod">
          <ac:chgData name="Abhishek Sharma" userId="53fcfb28ca73c7bb" providerId="LiveId" clId="{49EA4204-B380-4DD2-942D-EDC331C1A4F5}" dt="2023-08-19T04:04:52.493" v="2513"/>
          <ac:inkMkLst>
            <pc:docMk/>
            <pc:sldMk cId="133176275" sldId="365"/>
            <ac:inkMk id="12" creationId="{B33BC313-08BF-7859-5431-8D33C9A01575}"/>
          </ac:inkMkLst>
        </pc:inkChg>
        <pc:inkChg chg="add del mod">
          <ac:chgData name="Abhishek Sharma" userId="53fcfb28ca73c7bb" providerId="LiveId" clId="{49EA4204-B380-4DD2-942D-EDC331C1A4F5}" dt="2023-03-17T03:07:06.838" v="1840"/>
          <ac:inkMkLst>
            <pc:docMk/>
            <pc:sldMk cId="133176275" sldId="365"/>
            <ac:inkMk id="13" creationId="{950EF07A-8802-8D03-930E-F05983CA150B}"/>
          </ac:inkMkLst>
        </pc:inkChg>
        <pc:inkChg chg="add del mod">
          <ac:chgData name="Abhishek Sharma" userId="53fcfb28ca73c7bb" providerId="LiveId" clId="{49EA4204-B380-4DD2-942D-EDC331C1A4F5}" dt="2023-06-21T03:14:05.907" v="2250"/>
          <ac:inkMkLst>
            <pc:docMk/>
            <pc:sldMk cId="133176275" sldId="365"/>
            <ac:inkMk id="13" creationId="{9C794C5E-FC60-4B77-9BD0-1DA6D64F680B}"/>
          </ac:inkMkLst>
        </pc:inkChg>
        <pc:inkChg chg="add mod">
          <ac:chgData name="Abhishek Sharma" userId="53fcfb28ca73c7bb" providerId="LiveId" clId="{49EA4204-B380-4DD2-942D-EDC331C1A4F5}" dt="2023-10-23T03:25:12.047" v="2692"/>
          <ac:inkMkLst>
            <pc:docMk/>
            <pc:sldMk cId="133176275" sldId="365"/>
            <ac:inkMk id="13" creationId="{BC5BD0D4-7D38-1513-EA7B-BB67DBBCFAC6}"/>
          </ac:inkMkLst>
        </pc:inkChg>
        <pc:inkChg chg="add del mod">
          <ac:chgData name="Abhishek Sharma" userId="53fcfb28ca73c7bb" providerId="LiveId" clId="{49EA4204-B380-4DD2-942D-EDC331C1A4F5}" dt="2023-08-19T04:04:52.493" v="2511"/>
          <ac:inkMkLst>
            <pc:docMk/>
            <pc:sldMk cId="133176275" sldId="365"/>
            <ac:inkMk id="13" creationId="{D3306214-6953-578B-1A8D-03C1417FE638}"/>
          </ac:inkMkLst>
        </pc:inkChg>
        <pc:inkChg chg="add mod">
          <ac:chgData name="Abhishek Sharma" userId="53fcfb28ca73c7bb" providerId="LiveId" clId="{49EA4204-B380-4DD2-942D-EDC331C1A4F5}" dt="2023-12-23T16:32:21.358" v="3740"/>
          <ac:inkMkLst>
            <pc:docMk/>
            <pc:sldMk cId="133176275" sldId="365"/>
            <ac:inkMk id="14" creationId="{6921F363-7B88-C3B4-E064-287818A044D8}"/>
          </ac:inkMkLst>
        </pc:inkChg>
        <pc:inkChg chg="add del mod">
          <ac:chgData name="Abhishek Sharma" userId="53fcfb28ca73c7bb" providerId="LiveId" clId="{49EA4204-B380-4DD2-942D-EDC331C1A4F5}" dt="2023-08-19T04:04:52.493" v="2512"/>
          <ac:inkMkLst>
            <pc:docMk/>
            <pc:sldMk cId="133176275" sldId="365"/>
            <ac:inkMk id="14" creationId="{A990213B-1387-06A2-DAD2-2D7D40FCA428}"/>
          </ac:inkMkLst>
        </pc:inkChg>
        <pc:inkChg chg="add del mod">
          <ac:chgData name="Abhishek Sharma" userId="53fcfb28ca73c7bb" providerId="LiveId" clId="{49EA4204-B380-4DD2-942D-EDC331C1A4F5}" dt="2023-10-23T03:25:12.046" v="2687"/>
          <ac:inkMkLst>
            <pc:docMk/>
            <pc:sldMk cId="133176275" sldId="365"/>
            <ac:inkMk id="14" creationId="{C0E4CC64-2DF5-8553-0FE1-BE5044EF1A9D}"/>
          </ac:inkMkLst>
        </pc:inkChg>
        <pc:inkChg chg="add del mod">
          <ac:chgData name="Abhishek Sharma" userId="53fcfb28ca73c7bb" providerId="LiveId" clId="{49EA4204-B380-4DD2-942D-EDC331C1A4F5}" dt="2023-06-21T03:14:05.901" v="2238"/>
          <ac:inkMkLst>
            <pc:docMk/>
            <pc:sldMk cId="133176275" sldId="365"/>
            <ac:inkMk id="14" creationId="{FDCE5F46-426B-0A15-9231-D29D80B7A2D0}"/>
          </ac:inkMkLst>
        </pc:inkChg>
        <pc:inkChg chg="add del mod">
          <ac:chgData name="Abhishek Sharma" userId="53fcfb28ca73c7bb" providerId="LiveId" clId="{49EA4204-B380-4DD2-942D-EDC331C1A4F5}" dt="2023-06-21T03:14:05.905" v="2242"/>
          <ac:inkMkLst>
            <pc:docMk/>
            <pc:sldMk cId="133176275" sldId="365"/>
            <ac:inkMk id="15" creationId="{1F0CF74D-FB6F-6B75-1E2A-9E6DF33CA2AA}"/>
          </ac:inkMkLst>
        </pc:inkChg>
        <pc:inkChg chg="add del mod">
          <ac:chgData name="Abhishek Sharma" userId="53fcfb28ca73c7bb" providerId="LiveId" clId="{49EA4204-B380-4DD2-942D-EDC331C1A4F5}" dt="2023-12-23T16:32:12.887" v="3670"/>
          <ac:inkMkLst>
            <pc:docMk/>
            <pc:sldMk cId="133176275" sldId="365"/>
            <ac:inkMk id="15" creationId="{485568DB-A1A6-396A-145A-F71797B4D96E}"/>
          </ac:inkMkLst>
        </pc:inkChg>
        <pc:inkChg chg="add del mod">
          <ac:chgData name="Abhishek Sharma" userId="53fcfb28ca73c7bb" providerId="LiveId" clId="{49EA4204-B380-4DD2-942D-EDC331C1A4F5}" dt="2023-08-19T04:04:52.492" v="2510"/>
          <ac:inkMkLst>
            <pc:docMk/>
            <pc:sldMk cId="133176275" sldId="365"/>
            <ac:inkMk id="15" creationId="{C33A3177-3CC4-0292-C7C1-857775650BDE}"/>
          </ac:inkMkLst>
        </pc:inkChg>
        <pc:inkChg chg="add del">
          <ac:chgData name="Abhishek Sharma" userId="53fcfb28ca73c7bb" providerId="LiveId" clId="{49EA4204-B380-4DD2-942D-EDC331C1A4F5}" dt="2023-03-17T03:07:06.830" v="1790"/>
          <ac:inkMkLst>
            <pc:docMk/>
            <pc:sldMk cId="133176275" sldId="365"/>
            <ac:inkMk id="15" creationId="{F1CC40EF-1E88-29EB-9367-93FA7CBD9FF6}"/>
          </ac:inkMkLst>
        </pc:inkChg>
        <pc:inkChg chg="add del mod">
          <ac:chgData name="Abhishek Sharma" userId="53fcfb28ca73c7bb" providerId="LiveId" clId="{49EA4204-B380-4DD2-942D-EDC331C1A4F5}" dt="2023-03-17T03:07:06.837" v="1833"/>
          <ac:inkMkLst>
            <pc:docMk/>
            <pc:sldMk cId="133176275" sldId="365"/>
            <ac:inkMk id="16" creationId="{22017DA3-0BC9-3D16-3717-AFED71569BA3}"/>
          </ac:inkMkLst>
        </pc:inkChg>
        <pc:inkChg chg="add del">
          <ac:chgData name="Abhishek Sharma" userId="53fcfb28ca73c7bb" providerId="LiveId" clId="{49EA4204-B380-4DD2-942D-EDC331C1A4F5}" dt="2023-11-30T02:04:05.223" v="2879"/>
          <ac:inkMkLst>
            <pc:docMk/>
            <pc:sldMk cId="133176275" sldId="365"/>
            <ac:inkMk id="16" creationId="{3A51ED2D-9830-44E8-C2E3-92C77CA7243B}"/>
          </ac:inkMkLst>
        </pc:inkChg>
        <pc:inkChg chg="add mod">
          <ac:chgData name="Abhishek Sharma" userId="53fcfb28ca73c7bb" providerId="LiveId" clId="{49EA4204-B380-4DD2-942D-EDC331C1A4F5}" dt="2023-12-23T16:32:21.358" v="3740"/>
          <ac:inkMkLst>
            <pc:docMk/>
            <pc:sldMk cId="133176275" sldId="365"/>
            <ac:inkMk id="16" creationId="{478D1691-3187-0677-F039-9E30363F7223}"/>
          </ac:inkMkLst>
        </pc:inkChg>
        <pc:inkChg chg="add del mod">
          <ac:chgData name="Abhishek Sharma" userId="53fcfb28ca73c7bb" providerId="LiveId" clId="{49EA4204-B380-4DD2-942D-EDC331C1A4F5}" dt="2023-06-21T03:14:05.904" v="2240"/>
          <ac:inkMkLst>
            <pc:docMk/>
            <pc:sldMk cId="133176275" sldId="365"/>
            <ac:inkMk id="16" creationId="{BEE41B75-0CB7-0500-6891-08CD6BFA3F57}"/>
          </ac:inkMkLst>
        </pc:inkChg>
        <pc:inkChg chg="add del">
          <ac:chgData name="Abhishek Sharma" userId="53fcfb28ca73c7bb" providerId="LiveId" clId="{49EA4204-B380-4DD2-942D-EDC331C1A4F5}" dt="2023-08-19T04:04:50.917" v="2509"/>
          <ac:inkMkLst>
            <pc:docMk/>
            <pc:sldMk cId="133176275" sldId="365"/>
            <ac:inkMk id="17" creationId="{5BC8DD69-CD37-D9F5-384D-5618E0932751}"/>
          </ac:inkMkLst>
        </pc:inkChg>
        <pc:inkChg chg="add del mod">
          <ac:chgData name="Abhishek Sharma" userId="53fcfb28ca73c7bb" providerId="LiveId" clId="{49EA4204-B380-4DD2-942D-EDC331C1A4F5}" dt="2023-10-23T03:25:12.044" v="2674"/>
          <ac:inkMkLst>
            <pc:docMk/>
            <pc:sldMk cId="133176275" sldId="365"/>
            <ac:inkMk id="17" creationId="{A083DDF5-8951-BB6C-437F-C8DCB760F974}"/>
          </ac:inkMkLst>
        </pc:inkChg>
        <pc:inkChg chg="add del mod">
          <ac:chgData name="Abhishek Sharma" userId="53fcfb28ca73c7bb" providerId="LiveId" clId="{49EA4204-B380-4DD2-942D-EDC331C1A4F5}" dt="2023-03-17T03:07:06.836" v="1821"/>
          <ac:inkMkLst>
            <pc:docMk/>
            <pc:sldMk cId="133176275" sldId="365"/>
            <ac:inkMk id="17" creationId="{FD0D5AAD-2156-A038-7BCA-17A898162CBD}"/>
          </ac:inkMkLst>
        </pc:inkChg>
        <pc:inkChg chg="add del mod">
          <ac:chgData name="Abhishek Sharma" userId="53fcfb28ca73c7bb" providerId="LiveId" clId="{49EA4204-B380-4DD2-942D-EDC331C1A4F5}" dt="2023-12-23T16:32:12.895" v="3725"/>
          <ac:inkMkLst>
            <pc:docMk/>
            <pc:sldMk cId="133176275" sldId="365"/>
            <ac:inkMk id="17" creationId="{FE989595-EFD0-26DC-6986-DD71C1806E31}"/>
          </ac:inkMkLst>
        </pc:inkChg>
        <pc:inkChg chg="add del mod">
          <ac:chgData name="Abhishek Sharma" userId="53fcfb28ca73c7bb" providerId="LiveId" clId="{49EA4204-B380-4DD2-942D-EDC331C1A4F5}" dt="2023-06-21T03:14:05.908" v="2257"/>
          <ac:inkMkLst>
            <pc:docMk/>
            <pc:sldMk cId="133176275" sldId="365"/>
            <ac:inkMk id="18" creationId="{0DA46E76-D992-C468-2254-7FF20DCC3FE5}"/>
          </ac:inkMkLst>
        </pc:inkChg>
        <pc:inkChg chg="add">
          <ac:chgData name="Abhishek Sharma" userId="53fcfb28ca73c7bb" providerId="LiveId" clId="{49EA4204-B380-4DD2-942D-EDC331C1A4F5}" dt="2023-07-28T16:39:20.405" v="2389" actId="9405"/>
          <ac:inkMkLst>
            <pc:docMk/>
            <pc:sldMk cId="133176275" sldId="365"/>
            <ac:inkMk id="18" creationId="{637A0A6A-05E6-2152-413C-5E7B7379C8E7}"/>
          </ac:inkMkLst>
        </pc:inkChg>
        <pc:inkChg chg="add del mod">
          <ac:chgData name="Abhishek Sharma" userId="53fcfb28ca73c7bb" providerId="LiveId" clId="{49EA4204-B380-4DD2-942D-EDC331C1A4F5}" dt="2023-03-17T03:07:06.833" v="1804"/>
          <ac:inkMkLst>
            <pc:docMk/>
            <pc:sldMk cId="133176275" sldId="365"/>
            <ac:inkMk id="18" creationId="{AC46C88E-ED7A-41E4-B379-98C33430604B}"/>
          </ac:inkMkLst>
        </pc:inkChg>
        <pc:inkChg chg="add del">
          <ac:chgData name="Abhishek Sharma" userId="53fcfb28ca73c7bb" providerId="LiveId" clId="{49EA4204-B380-4DD2-942D-EDC331C1A4F5}" dt="2023-08-20T02:31:56.655" v="2633"/>
          <ac:inkMkLst>
            <pc:docMk/>
            <pc:sldMk cId="133176275" sldId="365"/>
            <ac:inkMk id="19" creationId="{12080D79-368F-F2C2-CA41-36D8D38D6BCD}"/>
          </ac:inkMkLst>
        </pc:inkChg>
        <pc:inkChg chg="add del mod">
          <ac:chgData name="Abhishek Sharma" userId="53fcfb28ca73c7bb" providerId="LiveId" clId="{49EA4204-B380-4DD2-942D-EDC331C1A4F5}" dt="2023-11-30T02:04:05.223" v="2880"/>
          <ac:inkMkLst>
            <pc:docMk/>
            <pc:sldMk cId="133176275" sldId="365"/>
            <ac:inkMk id="19" creationId="{3A5D1547-1887-D317-73A1-AE400959A47B}"/>
          </ac:inkMkLst>
        </pc:inkChg>
        <pc:inkChg chg="add del mod">
          <ac:chgData name="Abhishek Sharma" userId="53fcfb28ca73c7bb" providerId="LiveId" clId="{49EA4204-B380-4DD2-942D-EDC331C1A4F5}" dt="2023-06-21T03:14:05.905" v="2241"/>
          <ac:inkMkLst>
            <pc:docMk/>
            <pc:sldMk cId="133176275" sldId="365"/>
            <ac:inkMk id="19" creationId="{5AA61D1B-0A14-EC22-C891-DC15582EB401}"/>
          </ac:inkMkLst>
        </pc:inkChg>
        <pc:inkChg chg="add del mod">
          <ac:chgData name="Abhishek Sharma" userId="53fcfb28ca73c7bb" providerId="LiveId" clId="{49EA4204-B380-4DD2-942D-EDC331C1A4F5}" dt="2023-03-17T03:07:06.832" v="1797"/>
          <ac:inkMkLst>
            <pc:docMk/>
            <pc:sldMk cId="133176275" sldId="365"/>
            <ac:inkMk id="19" creationId="{85E50239-E1C7-F85A-B715-DA3002B100CE}"/>
          </ac:inkMkLst>
        </pc:inkChg>
        <pc:inkChg chg="add mod">
          <ac:chgData name="Abhishek Sharma" userId="53fcfb28ca73c7bb" providerId="LiveId" clId="{49EA4204-B380-4DD2-942D-EDC331C1A4F5}" dt="2023-12-23T16:32:21.358" v="3740"/>
          <ac:inkMkLst>
            <pc:docMk/>
            <pc:sldMk cId="133176275" sldId="365"/>
            <ac:inkMk id="19" creationId="{D2160DEA-CC14-3B1A-1D99-EC21CBF251EC}"/>
          </ac:inkMkLst>
        </pc:inkChg>
        <pc:inkChg chg="add del">
          <ac:chgData name="Abhishek Sharma" userId="53fcfb28ca73c7bb" providerId="LiveId" clId="{49EA4204-B380-4DD2-942D-EDC331C1A4F5}" dt="2023-10-23T03:25:12.045" v="2681"/>
          <ac:inkMkLst>
            <pc:docMk/>
            <pc:sldMk cId="133176275" sldId="365"/>
            <ac:inkMk id="20" creationId="{29793FBC-9FDC-B73D-211A-D868FEAE5824}"/>
          </ac:inkMkLst>
        </pc:inkChg>
        <pc:inkChg chg="add del mod">
          <ac:chgData name="Abhishek Sharma" userId="53fcfb28ca73c7bb" providerId="LiveId" clId="{49EA4204-B380-4DD2-942D-EDC331C1A4F5}" dt="2023-12-23T16:32:12.886" v="3659"/>
          <ac:inkMkLst>
            <pc:docMk/>
            <pc:sldMk cId="133176275" sldId="365"/>
            <ac:inkMk id="20" creationId="{5081F51E-070D-3F35-4E61-ABFC94D969A5}"/>
          </ac:inkMkLst>
        </pc:inkChg>
        <pc:inkChg chg="add del mod">
          <ac:chgData name="Abhishek Sharma" userId="53fcfb28ca73c7bb" providerId="LiveId" clId="{49EA4204-B380-4DD2-942D-EDC331C1A4F5}" dt="2023-03-17T03:07:06.839" v="1847"/>
          <ac:inkMkLst>
            <pc:docMk/>
            <pc:sldMk cId="133176275" sldId="365"/>
            <ac:inkMk id="20" creationId="{5F816607-E155-48B7-A5EA-2A4B6ABD6E34}"/>
          </ac:inkMkLst>
        </pc:inkChg>
        <pc:inkChg chg="add del mod">
          <ac:chgData name="Abhishek Sharma" userId="53fcfb28ca73c7bb" providerId="LiveId" clId="{49EA4204-B380-4DD2-942D-EDC331C1A4F5}" dt="2023-06-21T03:14:05.908" v="2254"/>
          <ac:inkMkLst>
            <pc:docMk/>
            <pc:sldMk cId="133176275" sldId="365"/>
            <ac:inkMk id="20" creationId="{8A10E62D-95D4-221C-7C11-6CB2F4332DCB}"/>
          </ac:inkMkLst>
        </pc:inkChg>
        <pc:inkChg chg="add del mod">
          <ac:chgData name="Abhishek Sharma" userId="53fcfb28ca73c7bb" providerId="LiveId" clId="{49EA4204-B380-4DD2-942D-EDC331C1A4F5}" dt="2023-06-21T03:14:05.905" v="2243"/>
          <ac:inkMkLst>
            <pc:docMk/>
            <pc:sldMk cId="133176275" sldId="365"/>
            <ac:inkMk id="21" creationId="{05875FE3-A169-F141-5D3D-740568442C3E}"/>
          </ac:inkMkLst>
        </pc:inkChg>
        <pc:inkChg chg="add del mod">
          <ac:chgData name="Abhishek Sharma" userId="53fcfb28ca73c7bb" providerId="LiveId" clId="{49EA4204-B380-4DD2-942D-EDC331C1A4F5}" dt="2023-11-30T02:04:05.220" v="2870"/>
          <ac:inkMkLst>
            <pc:docMk/>
            <pc:sldMk cId="133176275" sldId="365"/>
            <ac:inkMk id="21" creationId="{0F21A3AE-98AD-C253-8F5B-D61E6ACE9896}"/>
          </ac:inkMkLst>
        </pc:inkChg>
        <pc:inkChg chg="add del mod">
          <ac:chgData name="Abhishek Sharma" userId="53fcfb28ca73c7bb" providerId="LiveId" clId="{49EA4204-B380-4DD2-942D-EDC331C1A4F5}" dt="2023-03-17T03:07:06.839" v="1843"/>
          <ac:inkMkLst>
            <pc:docMk/>
            <pc:sldMk cId="133176275" sldId="365"/>
            <ac:inkMk id="21" creationId="{8019C571-1279-A7F3-7DAC-42976DF97585}"/>
          </ac:inkMkLst>
        </pc:inkChg>
        <pc:inkChg chg="add del">
          <ac:chgData name="Abhishek Sharma" userId="53fcfb28ca73c7bb" providerId="LiveId" clId="{49EA4204-B380-4DD2-942D-EDC331C1A4F5}" dt="2023-08-20T02:31:51.373" v="2613"/>
          <ac:inkMkLst>
            <pc:docMk/>
            <pc:sldMk cId="133176275" sldId="365"/>
            <ac:inkMk id="21" creationId="{E4DF3C38-EC11-94A8-D884-06DF367F6662}"/>
          </ac:inkMkLst>
        </pc:inkChg>
        <pc:inkChg chg="add del mod">
          <ac:chgData name="Abhishek Sharma" userId="53fcfb28ca73c7bb" providerId="LiveId" clId="{49EA4204-B380-4DD2-942D-EDC331C1A4F5}" dt="2023-03-17T03:07:06.835" v="1816"/>
          <ac:inkMkLst>
            <pc:docMk/>
            <pc:sldMk cId="133176275" sldId="365"/>
            <ac:inkMk id="22" creationId="{96C45745-0EEF-AAE6-D3BF-B054381DBD69}"/>
          </ac:inkMkLst>
        </pc:inkChg>
        <pc:inkChg chg="add">
          <ac:chgData name="Abhishek Sharma" userId="53fcfb28ca73c7bb" providerId="LiveId" clId="{49EA4204-B380-4DD2-942D-EDC331C1A4F5}" dt="2023-08-19T04:04:59.179" v="2515" actId="9405"/>
          <ac:inkMkLst>
            <pc:docMk/>
            <pc:sldMk cId="133176275" sldId="365"/>
            <ac:inkMk id="22" creationId="{DECECAF3-FE53-08FB-9A14-2D000E6712EC}"/>
          </ac:inkMkLst>
        </pc:inkChg>
        <pc:inkChg chg="add del mod">
          <ac:chgData name="Abhishek Sharma" userId="53fcfb28ca73c7bb" providerId="LiveId" clId="{49EA4204-B380-4DD2-942D-EDC331C1A4F5}" dt="2023-06-21T03:14:05.909" v="2262"/>
          <ac:inkMkLst>
            <pc:docMk/>
            <pc:sldMk cId="133176275" sldId="365"/>
            <ac:inkMk id="22" creationId="{EB73BC97-C96D-68A2-65DB-F8FC05E2D18D}"/>
          </ac:inkMkLst>
        </pc:inkChg>
        <pc:inkChg chg="add mod">
          <ac:chgData name="Abhishek Sharma" userId="53fcfb28ca73c7bb" providerId="LiveId" clId="{49EA4204-B380-4DD2-942D-EDC331C1A4F5}" dt="2023-12-23T16:32:28.188" v="3748"/>
          <ac:inkMkLst>
            <pc:docMk/>
            <pc:sldMk cId="133176275" sldId="365"/>
            <ac:inkMk id="23" creationId="{25E0EADA-907B-5921-89C2-1BF325F8D81F}"/>
          </ac:inkMkLst>
        </pc:inkChg>
        <pc:inkChg chg="add del mod">
          <ac:chgData name="Abhishek Sharma" userId="53fcfb28ca73c7bb" providerId="LiveId" clId="{49EA4204-B380-4DD2-942D-EDC331C1A4F5}" dt="2023-03-17T03:07:06.838" v="1839"/>
          <ac:inkMkLst>
            <pc:docMk/>
            <pc:sldMk cId="133176275" sldId="365"/>
            <ac:inkMk id="23" creationId="{2DF163D2-88FB-0BB5-63AF-55A7EA551278}"/>
          </ac:inkMkLst>
        </pc:inkChg>
        <pc:inkChg chg="add del">
          <ac:chgData name="Abhishek Sharma" userId="53fcfb28ca73c7bb" providerId="LiveId" clId="{49EA4204-B380-4DD2-942D-EDC331C1A4F5}" dt="2023-11-30T02:04:05.228" v="2904"/>
          <ac:inkMkLst>
            <pc:docMk/>
            <pc:sldMk cId="133176275" sldId="365"/>
            <ac:inkMk id="23" creationId="{6C43A140-2746-9097-CE19-B131CFE9D950}"/>
          </ac:inkMkLst>
        </pc:inkChg>
        <pc:inkChg chg="add del mod">
          <ac:chgData name="Abhishek Sharma" userId="53fcfb28ca73c7bb" providerId="LiveId" clId="{49EA4204-B380-4DD2-942D-EDC331C1A4F5}" dt="2023-06-21T03:14:05.908" v="2255"/>
          <ac:inkMkLst>
            <pc:docMk/>
            <pc:sldMk cId="133176275" sldId="365"/>
            <ac:inkMk id="23" creationId="{C06A1850-1C3A-2D05-80EB-808E91FD1134}"/>
          </ac:inkMkLst>
        </pc:inkChg>
        <pc:inkChg chg="add del mod">
          <ac:chgData name="Abhishek Sharma" userId="53fcfb28ca73c7bb" providerId="LiveId" clId="{49EA4204-B380-4DD2-942D-EDC331C1A4F5}" dt="2023-11-30T02:04:05.229" v="2913"/>
          <ac:inkMkLst>
            <pc:docMk/>
            <pc:sldMk cId="133176275" sldId="365"/>
            <ac:inkMk id="24" creationId="{317D076E-8E5F-67E7-15EC-6795B9DBE276}"/>
          </ac:inkMkLst>
        </pc:inkChg>
        <pc:inkChg chg="add mod">
          <ac:chgData name="Abhishek Sharma" userId="53fcfb28ca73c7bb" providerId="LiveId" clId="{49EA4204-B380-4DD2-942D-EDC331C1A4F5}" dt="2023-12-23T16:32:28.188" v="3748"/>
          <ac:inkMkLst>
            <pc:docMk/>
            <pc:sldMk cId="133176275" sldId="365"/>
            <ac:inkMk id="24" creationId="{388774F4-1856-327F-6C6F-A18194A18818}"/>
          </ac:inkMkLst>
        </pc:inkChg>
        <pc:inkChg chg="add del mod">
          <ac:chgData name="Abhishek Sharma" userId="53fcfb28ca73c7bb" providerId="LiveId" clId="{49EA4204-B380-4DD2-942D-EDC331C1A4F5}" dt="2023-03-17T03:07:06.837" v="1828"/>
          <ac:inkMkLst>
            <pc:docMk/>
            <pc:sldMk cId="133176275" sldId="365"/>
            <ac:inkMk id="24" creationId="{D96BEE66-A73F-2A21-C8A4-738137CC60F0}"/>
          </ac:inkMkLst>
        </pc:inkChg>
        <pc:inkChg chg="add del mod">
          <ac:chgData name="Abhishek Sharma" userId="53fcfb28ca73c7bb" providerId="LiveId" clId="{49EA4204-B380-4DD2-942D-EDC331C1A4F5}" dt="2023-06-21T03:14:05.907" v="2251"/>
          <ac:inkMkLst>
            <pc:docMk/>
            <pc:sldMk cId="133176275" sldId="365"/>
            <ac:inkMk id="24" creationId="{EBE24DDA-4D93-D196-CED0-2B78E6ACC376}"/>
          </ac:inkMkLst>
        </pc:inkChg>
        <pc:inkChg chg="add del mod">
          <ac:chgData name="Abhishek Sharma" userId="53fcfb28ca73c7bb" providerId="LiveId" clId="{49EA4204-B380-4DD2-942D-EDC331C1A4F5}" dt="2023-08-20T02:31:56.655" v="2630"/>
          <ac:inkMkLst>
            <pc:docMk/>
            <pc:sldMk cId="133176275" sldId="365"/>
            <ac:inkMk id="24" creationId="{F4C2287B-CFE4-B73F-E4D2-CC184EA34679}"/>
          </ac:inkMkLst>
        </pc:inkChg>
        <pc:inkChg chg="add del mod">
          <ac:chgData name="Abhishek Sharma" userId="53fcfb28ca73c7bb" providerId="LiveId" clId="{49EA4204-B380-4DD2-942D-EDC331C1A4F5}" dt="2023-06-21T03:14:05.904" v="2239"/>
          <ac:inkMkLst>
            <pc:docMk/>
            <pc:sldMk cId="133176275" sldId="365"/>
            <ac:inkMk id="25" creationId="{1D3BE35A-CD0E-1D23-CCAC-4FBD130E439C}"/>
          </ac:inkMkLst>
        </pc:inkChg>
        <pc:inkChg chg="add del mod">
          <ac:chgData name="Abhishek Sharma" userId="53fcfb28ca73c7bb" providerId="LiveId" clId="{49EA4204-B380-4DD2-942D-EDC331C1A4F5}" dt="2023-12-23T16:32:12.889" v="3681"/>
          <ac:inkMkLst>
            <pc:docMk/>
            <pc:sldMk cId="133176275" sldId="365"/>
            <ac:inkMk id="25" creationId="{54552F03-2922-B107-3399-53CAA9D18464}"/>
          </ac:inkMkLst>
        </pc:inkChg>
        <pc:inkChg chg="add del mod">
          <ac:chgData name="Abhishek Sharma" userId="53fcfb28ca73c7bb" providerId="LiveId" clId="{49EA4204-B380-4DD2-942D-EDC331C1A4F5}" dt="2023-08-20T02:31:56.652" v="2615"/>
          <ac:inkMkLst>
            <pc:docMk/>
            <pc:sldMk cId="133176275" sldId="365"/>
            <ac:inkMk id="25" creationId="{6B1B27EF-2846-E580-28DC-69E6C4A7D703}"/>
          </ac:inkMkLst>
        </pc:inkChg>
        <pc:inkChg chg="add del mod">
          <ac:chgData name="Abhishek Sharma" userId="53fcfb28ca73c7bb" providerId="LiveId" clId="{49EA4204-B380-4DD2-942D-EDC331C1A4F5}" dt="2023-03-17T03:07:06.833" v="1801"/>
          <ac:inkMkLst>
            <pc:docMk/>
            <pc:sldMk cId="133176275" sldId="365"/>
            <ac:inkMk id="25" creationId="{955C8613-ECFC-6FB6-E170-60BC04D1B422}"/>
          </ac:inkMkLst>
        </pc:inkChg>
        <pc:inkChg chg="add del mod">
          <ac:chgData name="Abhishek Sharma" userId="53fcfb28ca73c7bb" providerId="LiveId" clId="{49EA4204-B380-4DD2-942D-EDC331C1A4F5}" dt="2023-08-20T02:31:56.653" v="2616"/>
          <ac:inkMkLst>
            <pc:docMk/>
            <pc:sldMk cId="133176275" sldId="365"/>
            <ac:inkMk id="26" creationId="{26EFA6FA-43A2-2DF8-4887-09C5B12FFD0F}"/>
          </ac:inkMkLst>
        </pc:inkChg>
        <pc:inkChg chg="add mod">
          <ac:chgData name="Abhishek Sharma" userId="53fcfb28ca73c7bb" providerId="LiveId" clId="{49EA4204-B380-4DD2-942D-EDC331C1A4F5}" dt="2023-12-23T16:32:28.188" v="3748"/>
          <ac:inkMkLst>
            <pc:docMk/>
            <pc:sldMk cId="133176275" sldId="365"/>
            <ac:inkMk id="26" creationId="{287C0A2A-4E57-58FB-D705-CE0D15CC7865}"/>
          </ac:inkMkLst>
        </pc:inkChg>
        <pc:inkChg chg="add del mod">
          <ac:chgData name="Abhishek Sharma" userId="53fcfb28ca73c7bb" providerId="LiveId" clId="{49EA4204-B380-4DD2-942D-EDC331C1A4F5}" dt="2023-03-17T03:07:06.839" v="1841"/>
          <ac:inkMkLst>
            <pc:docMk/>
            <pc:sldMk cId="133176275" sldId="365"/>
            <ac:inkMk id="26" creationId="{B3FD54E5-5454-2578-D6A7-51BE874DEF8E}"/>
          </ac:inkMkLst>
        </pc:inkChg>
        <pc:inkChg chg="add del mod">
          <ac:chgData name="Abhishek Sharma" userId="53fcfb28ca73c7bb" providerId="LiveId" clId="{49EA4204-B380-4DD2-942D-EDC331C1A4F5}" dt="2023-11-30T02:04:05.228" v="2901"/>
          <ac:inkMkLst>
            <pc:docMk/>
            <pc:sldMk cId="133176275" sldId="365"/>
            <ac:inkMk id="26" creationId="{D58E1991-0AD5-1193-D72E-8510D54F9344}"/>
          </ac:inkMkLst>
        </pc:inkChg>
        <pc:inkChg chg="add del mod">
          <ac:chgData name="Abhishek Sharma" userId="53fcfb28ca73c7bb" providerId="LiveId" clId="{49EA4204-B380-4DD2-942D-EDC331C1A4F5}" dt="2023-06-21T03:14:05.908" v="2259"/>
          <ac:inkMkLst>
            <pc:docMk/>
            <pc:sldMk cId="133176275" sldId="365"/>
            <ac:inkMk id="27" creationId="{330752C6-045E-9DF9-7F6E-0AC56726C9DA}"/>
          </ac:inkMkLst>
        </pc:inkChg>
        <pc:inkChg chg="add mod">
          <ac:chgData name="Abhishek Sharma" userId="53fcfb28ca73c7bb" providerId="LiveId" clId="{49EA4204-B380-4DD2-942D-EDC331C1A4F5}" dt="2023-12-23T16:32:28.188" v="3748"/>
          <ac:inkMkLst>
            <pc:docMk/>
            <pc:sldMk cId="133176275" sldId="365"/>
            <ac:inkMk id="27" creationId="{75FEEC62-3913-4B5D-B66B-626704AD8825}"/>
          </ac:inkMkLst>
        </pc:inkChg>
        <pc:inkChg chg="add del mod">
          <ac:chgData name="Abhishek Sharma" userId="53fcfb28ca73c7bb" providerId="LiveId" clId="{49EA4204-B380-4DD2-942D-EDC331C1A4F5}" dt="2023-03-17T03:07:06.836" v="1823"/>
          <ac:inkMkLst>
            <pc:docMk/>
            <pc:sldMk cId="133176275" sldId="365"/>
            <ac:inkMk id="27" creationId="{9955CCD2-3E09-FB73-F673-218CE3719CD8}"/>
          </ac:inkMkLst>
        </pc:inkChg>
        <pc:inkChg chg="add del mod">
          <ac:chgData name="Abhishek Sharma" userId="53fcfb28ca73c7bb" providerId="LiveId" clId="{49EA4204-B380-4DD2-942D-EDC331C1A4F5}" dt="2023-11-30T02:04:05.229" v="2915"/>
          <ac:inkMkLst>
            <pc:docMk/>
            <pc:sldMk cId="133176275" sldId="365"/>
            <ac:inkMk id="27" creationId="{CE4F5EF4-F06A-90B9-5773-576FBCC7DBDF}"/>
          </ac:inkMkLst>
        </pc:inkChg>
        <pc:inkChg chg="add mod">
          <ac:chgData name="Abhishek Sharma" userId="53fcfb28ca73c7bb" providerId="LiveId" clId="{49EA4204-B380-4DD2-942D-EDC331C1A4F5}" dt="2023-12-23T16:32:28.188" v="3748"/>
          <ac:inkMkLst>
            <pc:docMk/>
            <pc:sldMk cId="133176275" sldId="365"/>
            <ac:inkMk id="28" creationId="{0B23F46E-CF44-CC12-C6D4-D23F0449E859}"/>
          </ac:inkMkLst>
        </pc:inkChg>
        <pc:inkChg chg="add del">
          <ac:chgData name="Abhishek Sharma" userId="53fcfb28ca73c7bb" providerId="LiveId" clId="{49EA4204-B380-4DD2-942D-EDC331C1A4F5}" dt="2023-08-20T02:31:56.654" v="2628"/>
          <ac:inkMkLst>
            <pc:docMk/>
            <pc:sldMk cId="133176275" sldId="365"/>
            <ac:inkMk id="28" creationId="{21A361E8-B707-732A-EB36-036626970E7C}"/>
          </ac:inkMkLst>
        </pc:inkChg>
        <pc:inkChg chg="add del mod">
          <ac:chgData name="Abhishek Sharma" userId="53fcfb28ca73c7bb" providerId="LiveId" clId="{49EA4204-B380-4DD2-942D-EDC331C1A4F5}" dt="2023-03-17T03:07:06.837" v="1831"/>
          <ac:inkMkLst>
            <pc:docMk/>
            <pc:sldMk cId="133176275" sldId="365"/>
            <ac:inkMk id="28" creationId="{379C89ED-489F-715D-8C4E-42C32130268B}"/>
          </ac:inkMkLst>
        </pc:inkChg>
        <pc:inkChg chg="add del mod">
          <ac:chgData name="Abhishek Sharma" userId="53fcfb28ca73c7bb" providerId="LiveId" clId="{49EA4204-B380-4DD2-942D-EDC331C1A4F5}" dt="2023-11-30T02:04:05.222" v="2876"/>
          <ac:inkMkLst>
            <pc:docMk/>
            <pc:sldMk cId="133176275" sldId="365"/>
            <ac:inkMk id="28" creationId="{8DE2AA98-201A-1C53-DBEA-9D80F620C104}"/>
          </ac:inkMkLst>
        </pc:inkChg>
        <pc:inkChg chg="add del mod">
          <ac:chgData name="Abhishek Sharma" userId="53fcfb28ca73c7bb" providerId="LiveId" clId="{49EA4204-B380-4DD2-942D-EDC331C1A4F5}" dt="2023-06-21T03:14:05.908" v="2253"/>
          <ac:inkMkLst>
            <pc:docMk/>
            <pc:sldMk cId="133176275" sldId="365"/>
            <ac:inkMk id="28" creationId="{E145726E-85B4-633A-6D4E-263D28024DE2}"/>
          </ac:inkMkLst>
        </pc:inkChg>
        <pc:inkChg chg="add del">
          <ac:chgData name="Abhishek Sharma" userId="53fcfb28ca73c7bb" providerId="LiveId" clId="{49EA4204-B380-4DD2-942D-EDC331C1A4F5}" dt="2023-08-20T02:31:56.654" v="2625"/>
          <ac:inkMkLst>
            <pc:docMk/>
            <pc:sldMk cId="133176275" sldId="365"/>
            <ac:inkMk id="29" creationId="{0412EDA6-43EA-18C5-3C77-179F4DB16A34}"/>
          </ac:inkMkLst>
        </pc:inkChg>
        <pc:inkChg chg="add mod">
          <ac:chgData name="Abhishek Sharma" userId="53fcfb28ca73c7bb" providerId="LiveId" clId="{49EA4204-B380-4DD2-942D-EDC331C1A4F5}" dt="2023-12-23T16:32:28.188" v="3748"/>
          <ac:inkMkLst>
            <pc:docMk/>
            <pc:sldMk cId="133176275" sldId="365"/>
            <ac:inkMk id="29" creationId="{86E95E98-45C2-4342-FD7A-CF5EB2DA6204}"/>
          </ac:inkMkLst>
        </pc:inkChg>
        <pc:inkChg chg="add del mod">
          <ac:chgData name="Abhishek Sharma" userId="53fcfb28ca73c7bb" providerId="LiveId" clId="{49EA4204-B380-4DD2-942D-EDC331C1A4F5}" dt="2023-03-17T03:07:06.835" v="1819"/>
          <ac:inkMkLst>
            <pc:docMk/>
            <pc:sldMk cId="133176275" sldId="365"/>
            <ac:inkMk id="29" creationId="{D6FD6E7F-44E6-106C-2EEF-D3D31888D244}"/>
          </ac:inkMkLst>
        </pc:inkChg>
        <pc:inkChg chg="add del mod">
          <ac:chgData name="Abhishek Sharma" userId="53fcfb28ca73c7bb" providerId="LiveId" clId="{49EA4204-B380-4DD2-942D-EDC331C1A4F5}" dt="2023-11-30T02:04:05.220" v="2871"/>
          <ac:inkMkLst>
            <pc:docMk/>
            <pc:sldMk cId="133176275" sldId="365"/>
            <ac:inkMk id="29" creationId="{F28B9D8E-A47E-BA1F-E8F0-FB6D0FECFC7B}"/>
          </ac:inkMkLst>
        </pc:inkChg>
        <pc:inkChg chg="add del mod">
          <ac:chgData name="Abhishek Sharma" userId="53fcfb28ca73c7bb" providerId="LiveId" clId="{49EA4204-B380-4DD2-942D-EDC331C1A4F5}" dt="2023-06-21T03:14:05.908" v="2252"/>
          <ac:inkMkLst>
            <pc:docMk/>
            <pc:sldMk cId="133176275" sldId="365"/>
            <ac:inkMk id="29" creationId="{F89221C0-F1BF-9761-0B1A-8451B535AF12}"/>
          </ac:inkMkLst>
        </pc:inkChg>
        <pc:inkChg chg="add del mod">
          <ac:chgData name="Abhishek Sharma" userId="53fcfb28ca73c7bb" providerId="LiveId" clId="{49EA4204-B380-4DD2-942D-EDC331C1A4F5}" dt="2023-08-20T02:31:56.653" v="2617"/>
          <ac:inkMkLst>
            <pc:docMk/>
            <pc:sldMk cId="133176275" sldId="365"/>
            <ac:inkMk id="30" creationId="{7F3B669E-C6EF-BC36-A728-397F1388DA3B}"/>
          </ac:inkMkLst>
        </pc:inkChg>
        <pc:inkChg chg="add mod">
          <ac:chgData name="Abhishek Sharma" userId="53fcfb28ca73c7bb" providerId="LiveId" clId="{49EA4204-B380-4DD2-942D-EDC331C1A4F5}" dt="2023-12-23T16:32:28.188" v="3748"/>
          <ac:inkMkLst>
            <pc:docMk/>
            <pc:sldMk cId="133176275" sldId="365"/>
            <ac:inkMk id="30" creationId="{9FC73854-8B25-6E80-ECFD-69EEBD54F76F}"/>
          </ac:inkMkLst>
        </pc:inkChg>
        <pc:inkChg chg="add del mod">
          <ac:chgData name="Abhishek Sharma" userId="53fcfb28ca73c7bb" providerId="LiveId" clId="{49EA4204-B380-4DD2-942D-EDC331C1A4F5}" dt="2023-11-30T02:04:05.228" v="2902"/>
          <ac:inkMkLst>
            <pc:docMk/>
            <pc:sldMk cId="133176275" sldId="365"/>
            <ac:inkMk id="30" creationId="{B085BC60-E422-89F2-4B09-82E8F346C341}"/>
          </ac:inkMkLst>
        </pc:inkChg>
        <pc:inkChg chg="add del mod">
          <ac:chgData name="Abhishek Sharma" userId="53fcfb28ca73c7bb" providerId="LiveId" clId="{49EA4204-B380-4DD2-942D-EDC331C1A4F5}" dt="2023-03-17T03:07:06.832" v="1799"/>
          <ac:inkMkLst>
            <pc:docMk/>
            <pc:sldMk cId="133176275" sldId="365"/>
            <ac:inkMk id="30" creationId="{CC3945E3-7BCA-55EC-E29F-A2A3C252391F}"/>
          </ac:inkMkLst>
        </pc:inkChg>
        <pc:inkChg chg="add del mod">
          <ac:chgData name="Abhishek Sharma" userId="53fcfb28ca73c7bb" providerId="LiveId" clId="{49EA4204-B380-4DD2-942D-EDC331C1A4F5}" dt="2023-06-21T03:14:05.909" v="2260"/>
          <ac:inkMkLst>
            <pc:docMk/>
            <pc:sldMk cId="133176275" sldId="365"/>
            <ac:inkMk id="30" creationId="{DCCB81A6-892B-4335-3850-CF45FBB1540A}"/>
          </ac:inkMkLst>
        </pc:inkChg>
        <pc:inkChg chg="add del mod">
          <ac:chgData name="Abhishek Sharma" userId="53fcfb28ca73c7bb" providerId="LiveId" clId="{49EA4204-B380-4DD2-942D-EDC331C1A4F5}" dt="2023-03-17T03:07:06.830" v="1788"/>
          <ac:inkMkLst>
            <pc:docMk/>
            <pc:sldMk cId="133176275" sldId="365"/>
            <ac:inkMk id="31" creationId="{25739EDF-010F-AD04-4F88-2CFB70C3C0AF}"/>
          </ac:inkMkLst>
        </pc:inkChg>
        <pc:inkChg chg="add del mod">
          <ac:chgData name="Abhishek Sharma" userId="53fcfb28ca73c7bb" providerId="LiveId" clId="{49EA4204-B380-4DD2-942D-EDC331C1A4F5}" dt="2023-11-30T02:04:05.226" v="2891"/>
          <ac:inkMkLst>
            <pc:docMk/>
            <pc:sldMk cId="133176275" sldId="365"/>
            <ac:inkMk id="31" creationId="{719AA330-843E-7199-EEDA-66330FFD3B5C}"/>
          </ac:inkMkLst>
        </pc:inkChg>
        <pc:inkChg chg="add del mod">
          <ac:chgData name="Abhishek Sharma" userId="53fcfb28ca73c7bb" providerId="LiveId" clId="{49EA4204-B380-4DD2-942D-EDC331C1A4F5}" dt="2023-06-21T03:14:05.907" v="2244"/>
          <ac:inkMkLst>
            <pc:docMk/>
            <pc:sldMk cId="133176275" sldId="365"/>
            <ac:inkMk id="31" creationId="{990747F2-A98E-016A-EB1A-2376A8495685}"/>
          </ac:inkMkLst>
        </pc:inkChg>
        <pc:inkChg chg="add del mod">
          <ac:chgData name="Abhishek Sharma" userId="53fcfb28ca73c7bb" providerId="LiveId" clId="{49EA4204-B380-4DD2-942D-EDC331C1A4F5}" dt="2023-08-20T02:31:56.655" v="2632"/>
          <ac:inkMkLst>
            <pc:docMk/>
            <pc:sldMk cId="133176275" sldId="365"/>
            <ac:inkMk id="31" creationId="{BF7841A2-CFB4-A870-9208-8CFC3088C870}"/>
          </ac:inkMkLst>
        </pc:inkChg>
        <pc:inkChg chg="add del mod">
          <ac:chgData name="Abhishek Sharma" userId="53fcfb28ca73c7bb" providerId="LiveId" clId="{49EA4204-B380-4DD2-942D-EDC331C1A4F5}" dt="2023-08-20T02:31:56.654" v="2624"/>
          <ac:inkMkLst>
            <pc:docMk/>
            <pc:sldMk cId="133176275" sldId="365"/>
            <ac:inkMk id="32" creationId="{181DCFEA-A603-92E6-7B3E-2923BDC17358}"/>
          </ac:inkMkLst>
        </pc:inkChg>
        <pc:inkChg chg="add del mod">
          <ac:chgData name="Abhishek Sharma" userId="53fcfb28ca73c7bb" providerId="LiveId" clId="{49EA4204-B380-4DD2-942D-EDC331C1A4F5}" dt="2023-06-21T03:14:05.909" v="2261"/>
          <ac:inkMkLst>
            <pc:docMk/>
            <pc:sldMk cId="133176275" sldId="365"/>
            <ac:inkMk id="32" creationId="{418C52E5-91E1-0504-DB70-7A19AF46E99B}"/>
          </ac:inkMkLst>
        </pc:inkChg>
        <pc:inkChg chg="add del mod">
          <ac:chgData name="Abhishek Sharma" userId="53fcfb28ca73c7bb" providerId="LiveId" clId="{49EA4204-B380-4DD2-942D-EDC331C1A4F5}" dt="2023-12-23T16:32:12.880" v="3643"/>
          <ac:inkMkLst>
            <pc:docMk/>
            <pc:sldMk cId="133176275" sldId="365"/>
            <ac:inkMk id="32" creationId="{B7EEE915-CDF7-72A2-13B8-6A755C52A922}"/>
          </ac:inkMkLst>
        </pc:inkChg>
        <pc:inkChg chg="add del mod">
          <ac:chgData name="Abhishek Sharma" userId="53fcfb28ca73c7bb" providerId="LiveId" clId="{49EA4204-B380-4DD2-942D-EDC331C1A4F5}" dt="2023-06-21T03:14:05.907" v="2245"/>
          <ac:inkMkLst>
            <pc:docMk/>
            <pc:sldMk cId="133176275" sldId="365"/>
            <ac:inkMk id="33" creationId="{2255FC07-E5D6-DBEA-F043-558655343535}"/>
          </ac:inkMkLst>
        </pc:inkChg>
        <pc:inkChg chg="add del mod">
          <ac:chgData name="Abhishek Sharma" userId="53fcfb28ca73c7bb" providerId="LiveId" clId="{49EA4204-B380-4DD2-942D-EDC331C1A4F5}" dt="2023-08-20T02:31:56.655" v="2634"/>
          <ac:inkMkLst>
            <pc:docMk/>
            <pc:sldMk cId="133176275" sldId="365"/>
            <ac:inkMk id="33" creationId="{312A0EF1-556F-941E-9F67-8EA6E6AAC532}"/>
          </ac:inkMkLst>
        </pc:inkChg>
        <pc:inkChg chg="add mod">
          <ac:chgData name="Abhishek Sharma" userId="53fcfb28ca73c7bb" providerId="LiveId" clId="{49EA4204-B380-4DD2-942D-EDC331C1A4F5}" dt="2023-12-23T16:32:49.697" v="3753"/>
          <ac:inkMkLst>
            <pc:docMk/>
            <pc:sldMk cId="133176275" sldId="365"/>
            <ac:inkMk id="33" creationId="{68F65AE2-2822-1EA4-9EB5-6C34D68C126B}"/>
          </ac:inkMkLst>
        </pc:inkChg>
        <pc:inkChg chg="add del mod">
          <ac:chgData name="Abhishek Sharma" userId="53fcfb28ca73c7bb" providerId="LiveId" clId="{49EA4204-B380-4DD2-942D-EDC331C1A4F5}" dt="2023-11-30T02:04:05.224" v="2886"/>
          <ac:inkMkLst>
            <pc:docMk/>
            <pc:sldMk cId="133176275" sldId="365"/>
            <ac:inkMk id="33" creationId="{B7F9B32F-F679-593B-3B94-FEE892CF6D92}"/>
          </ac:inkMkLst>
        </pc:inkChg>
        <pc:inkChg chg="add del mod">
          <ac:chgData name="Abhishek Sharma" userId="53fcfb28ca73c7bb" providerId="LiveId" clId="{49EA4204-B380-4DD2-942D-EDC331C1A4F5}" dt="2023-03-17T03:07:06.832" v="1795"/>
          <ac:inkMkLst>
            <pc:docMk/>
            <pc:sldMk cId="133176275" sldId="365"/>
            <ac:inkMk id="33" creationId="{FE89C30E-A925-5AAF-B88E-E1C5C3B619FB}"/>
          </ac:inkMkLst>
        </pc:inkChg>
        <pc:inkChg chg="add del mod">
          <ac:chgData name="Abhishek Sharma" userId="53fcfb28ca73c7bb" providerId="LiveId" clId="{49EA4204-B380-4DD2-942D-EDC331C1A4F5}" dt="2023-06-21T03:14:05.909" v="2263"/>
          <ac:inkMkLst>
            <pc:docMk/>
            <pc:sldMk cId="133176275" sldId="365"/>
            <ac:inkMk id="34" creationId="{1EAD2B64-F837-7068-B93D-7E1702C247E2}"/>
          </ac:inkMkLst>
        </pc:inkChg>
        <pc:inkChg chg="add mod">
          <ac:chgData name="Abhishek Sharma" userId="53fcfb28ca73c7bb" providerId="LiveId" clId="{49EA4204-B380-4DD2-942D-EDC331C1A4F5}" dt="2023-12-23T16:32:49.697" v="3753"/>
          <ac:inkMkLst>
            <pc:docMk/>
            <pc:sldMk cId="133176275" sldId="365"/>
            <ac:inkMk id="34" creationId="{82255CCA-A6F8-C3B2-29AB-2A299EE3CE43}"/>
          </ac:inkMkLst>
        </pc:inkChg>
        <pc:inkChg chg="add del mod">
          <ac:chgData name="Abhishek Sharma" userId="53fcfb28ca73c7bb" providerId="LiveId" clId="{49EA4204-B380-4DD2-942D-EDC331C1A4F5}" dt="2023-03-17T03:07:06.835" v="1817"/>
          <ac:inkMkLst>
            <pc:docMk/>
            <pc:sldMk cId="133176275" sldId="365"/>
            <ac:inkMk id="34" creationId="{C5EF46EF-B4DB-4CEA-16E5-B2F8008EC8DD}"/>
          </ac:inkMkLst>
        </pc:inkChg>
        <pc:inkChg chg="add del mod">
          <ac:chgData name="Abhishek Sharma" userId="53fcfb28ca73c7bb" providerId="LiveId" clId="{49EA4204-B380-4DD2-942D-EDC331C1A4F5}" dt="2023-11-30T02:04:05.222" v="2875"/>
          <ac:inkMkLst>
            <pc:docMk/>
            <pc:sldMk cId="133176275" sldId="365"/>
            <ac:inkMk id="34" creationId="{D5255A70-DEF5-ED56-407C-3BE6DEEBBE6B}"/>
          </ac:inkMkLst>
        </pc:inkChg>
        <pc:inkChg chg="add del mod">
          <ac:chgData name="Abhishek Sharma" userId="53fcfb28ca73c7bb" providerId="LiveId" clId="{49EA4204-B380-4DD2-942D-EDC331C1A4F5}" dt="2023-06-21T03:14:05.907" v="2249"/>
          <ac:inkMkLst>
            <pc:docMk/>
            <pc:sldMk cId="133176275" sldId="365"/>
            <ac:inkMk id="35" creationId="{006E2AB1-8499-B269-204C-6D69EBC43FBA}"/>
          </ac:inkMkLst>
        </pc:inkChg>
        <pc:inkChg chg="add del mod">
          <ac:chgData name="Abhishek Sharma" userId="53fcfb28ca73c7bb" providerId="LiveId" clId="{49EA4204-B380-4DD2-942D-EDC331C1A4F5}" dt="2023-11-30T02:04:05.229" v="2911"/>
          <ac:inkMkLst>
            <pc:docMk/>
            <pc:sldMk cId="133176275" sldId="365"/>
            <ac:inkMk id="35" creationId="{08FD58DD-779D-947E-F687-F26703A5ED3D}"/>
          </ac:inkMkLst>
        </pc:inkChg>
        <pc:inkChg chg="add del mod">
          <ac:chgData name="Abhishek Sharma" userId="53fcfb28ca73c7bb" providerId="LiveId" clId="{49EA4204-B380-4DD2-942D-EDC331C1A4F5}" dt="2023-08-20T02:31:56.653" v="2619"/>
          <ac:inkMkLst>
            <pc:docMk/>
            <pc:sldMk cId="133176275" sldId="365"/>
            <ac:inkMk id="35" creationId="{1D386F88-78D3-9CF8-6FF0-1718C3D4B1E0}"/>
          </ac:inkMkLst>
        </pc:inkChg>
        <pc:inkChg chg="add del mod">
          <ac:chgData name="Abhishek Sharma" userId="53fcfb28ca73c7bb" providerId="LiveId" clId="{49EA4204-B380-4DD2-942D-EDC331C1A4F5}" dt="2023-03-17T03:07:06.837" v="1832"/>
          <ac:inkMkLst>
            <pc:docMk/>
            <pc:sldMk cId="133176275" sldId="365"/>
            <ac:inkMk id="35" creationId="{5458225A-34ED-3DCB-3002-BD420BB4B626}"/>
          </ac:inkMkLst>
        </pc:inkChg>
        <pc:inkChg chg="add mod">
          <ac:chgData name="Abhishek Sharma" userId="53fcfb28ca73c7bb" providerId="LiveId" clId="{49EA4204-B380-4DD2-942D-EDC331C1A4F5}" dt="2023-12-23T16:32:49.697" v="3753"/>
          <ac:inkMkLst>
            <pc:docMk/>
            <pc:sldMk cId="133176275" sldId="365"/>
            <ac:inkMk id="35" creationId="{D5942161-7291-E40E-F18D-DA43BF8C1558}"/>
          </ac:inkMkLst>
        </pc:inkChg>
        <pc:inkChg chg="add del mod">
          <ac:chgData name="Abhishek Sharma" userId="53fcfb28ca73c7bb" providerId="LiveId" clId="{49EA4204-B380-4DD2-942D-EDC331C1A4F5}" dt="2023-03-17T03:07:06.839" v="1850"/>
          <ac:inkMkLst>
            <pc:docMk/>
            <pc:sldMk cId="133176275" sldId="365"/>
            <ac:inkMk id="36" creationId="{76230464-35E3-3771-FC01-AE9915BF7BC2}"/>
          </ac:inkMkLst>
        </pc:inkChg>
        <pc:inkChg chg="add mod">
          <ac:chgData name="Abhishek Sharma" userId="53fcfb28ca73c7bb" providerId="LiveId" clId="{49EA4204-B380-4DD2-942D-EDC331C1A4F5}" dt="2023-12-23T16:32:49.697" v="3753"/>
          <ac:inkMkLst>
            <pc:docMk/>
            <pc:sldMk cId="133176275" sldId="365"/>
            <ac:inkMk id="36" creationId="{E17F56FC-B936-A416-7249-07658F92CFE7}"/>
          </ac:inkMkLst>
        </pc:inkChg>
        <pc:inkChg chg="add del mod">
          <ac:chgData name="Abhishek Sharma" userId="53fcfb28ca73c7bb" providerId="LiveId" clId="{49EA4204-B380-4DD2-942D-EDC331C1A4F5}" dt="2023-08-20T02:31:56.653" v="2618"/>
          <ac:inkMkLst>
            <pc:docMk/>
            <pc:sldMk cId="133176275" sldId="365"/>
            <ac:inkMk id="36" creationId="{EA1EE94B-D55E-3F9C-9A1E-D06DE687EE12}"/>
          </ac:inkMkLst>
        </pc:inkChg>
        <pc:inkChg chg="add del mod">
          <ac:chgData name="Abhishek Sharma" userId="53fcfb28ca73c7bb" providerId="LiveId" clId="{49EA4204-B380-4DD2-942D-EDC331C1A4F5}" dt="2023-11-30T02:04:05.227" v="2899"/>
          <ac:inkMkLst>
            <pc:docMk/>
            <pc:sldMk cId="133176275" sldId="365"/>
            <ac:inkMk id="36" creationId="{FD8093B7-033D-D9D5-9222-B59A76C0447E}"/>
          </ac:inkMkLst>
        </pc:inkChg>
        <pc:inkChg chg="add del mod">
          <ac:chgData name="Abhishek Sharma" userId="53fcfb28ca73c7bb" providerId="LiveId" clId="{49EA4204-B380-4DD2-942D-EDC331C1A4F5}" dt="2023-08-20T02:31:56.654" v="2622"/>
          <ac:inkMkLst>
            <pc:docMk/>
            <pc:sldMk cId="133176275" sldId="365"/>
            <ac:inkMk id="37" creationId="{1CBB989B-512B-B7EF-123F-8B1CDE7C30CD}"/>
          </ac:inkMkLst>
        </pc:inkChg>
        <pc:inkChg chg="add del mod">
          <ac:chgData name="Abhishek Sharma" userId="53fcfb28ca73c7bb" providerId="LiveId" clId="{49EA4204-B380-4DD2-942D-EDC331C1A4F5}" dt="2023-07-28T16:38:43.410" v="2366"/>
          <ac:inkMkLst>
            <pc:docMk/>
            <pc:sldMk cId="133176275" sldId="365"/>
            <ac:inkMk id="37" creationId="{1F9FF074-0010-8BAD-894A-C188FAE15CC3}"/>
          </ac:inkMkLst>
        </pc:inkChg>
        <pc:inkChg chg="add del mod">
          <ac:chgData name="Abhishek Sharma" userId="53fcfb28ca73c7bb" providerId="LiveId" clId="{49EA4204-B380-4DD2-942D-EDC331C1A4F5}" dt="2023-03-17T03:07:06.840" v="1852"/>
          <ac:inkMkLst>
            <pc:docMk/>
            <pc:sldMk cId="133176275" sldId="365"/>
            <ac:inkMk id="37" creationId="{A80B5D1C-7CF4-6AD3-55C2-EAD2B69F783A}"/>
          </ac:inkMkLst>
        </pc:inkChg>
        <pc:inkChg chg="add del">
          <ac:chgData name="Abhishek Sharma" userId="53fcfb28ca73c7bb" providerId="LiveId" clId="{49EA4204-B380-4DD2-942D-EDC331C1A4F5}" dt="2023-11-30T02:04:05.230" v="2918"/>
          <ac:inkMkLst>
            <pc:docMk/>
            <pc:sldMk cId="133176275" sldId="365"/>
            <ac:inkMk id="37" creationId="{FE68BDC5-F9C5-1910-7BE5-1956A9EAC674}"/>
          </ac:inkMkLst>
        </pc:inkChg>
        <pc:inkChg chg="add mod">
          <ac:chgData name="Abhishek Sharma" userId="53fcfb28ca73c7bb" providerId="LiveId" clId="{49EA4204-B380-4DD2-942D-EDC331C1A4F5}" dt="2023-12-23T16:32:55.998" v="3756"/>
          <ac:inkMkLst>
            <pc:docMk/>
            <pc:sldMk cId="133176275" sldId="365"/>
            <ac:inkMk id="38" creationId="{42FFDDA1-24D8-3418-A732-62C4C54BDA5D}"/>
          </ac:inkMkLst>
        </pc:inkChg>
        <pc:inkChg chg="add del mod">
          <ac:chgData name="Abhishek Sharma" userId="53fcfb28ca73c7bb" providerId="LiveId" clId="{49EA4204-B380-4DD2-942D-EDC331C1A4F5}" dt="2023-08-20T02:31:56.655" v="2629"/>
          <ac:inkMkLst>
            <pc:docMk/>
            <pc:sldMk cId="133176275" sldId="365"/>
            <ac:inkMk id="38" creationId="{7F2008D5-8B07-1ACA-77F0-6F7165DFA9AA}"/>
          </ac:inkMkLst>
        </pc:inkChg>
        <pc:inkChg chg="add del mod">
          <ac:chgData name="Abhishek Sharma" userId="53fcfb28ca73c7bb" providerId="LiveId" clId="{49EA4204-B380-4DD2-942D-EDC331C1A4F5}" dt="2023-07-28T16:38:43.411" v="2367"/>
          <ac:inkMkLst>
            <pc:docMk/>
            <pc:sldMk cId="133176275" sldId="365"/>
            <ac:inkMk id="38" creationId="{85ADD618-A4A7-308B-73F6-210997BC46C1}"/>
          </ac:inkMkLst>
        </pc:inkChg>
        <pc:inkChg chg="add del mod">
          <ac:chgData name="Abhishek Sharma" userId="53fcfb28ca73c7bb" providerId="LiveId" clId="{49EA4204-B380-4DD2-942D-EDC331C1A4F5}" dt="2023-03-17T03:07:06.833" v="1806"/>
          <ac:inkMkLst>
            <pc:docMk/>
            <pc:sldMk cId="133176275" sldId="365"/>
            <ac:inkMk id="38" creationId="{DF0978D2-ACCB-504C-548A-C90C0B8473CD}"/>
          </ac:inkMkLst>
        </pc:inkChg>
        <pc:inkChg chg="add del">
          <ac:chgData name="Abhishek Sharma" userId="53fcfb28ca73c7bb" providerId="LiveId" clId="{49EA4204-B380-4DD2-942D-EDC331C1A4F5}" dt="2023-11-30T02:04:05.229" v="2910"/>
          <ac:inkMkLst>
            <pc:docMk/>
            <pc:sldMk cId="133176275" sldId="365"/>
            <ac:inkMk id="39" creationId="{2EC724C0-1F5A-249B-9220-BD18B637CF91}"/>
          </ac:inkMkLst>
        </pc:inkChg>
        <pc:inkChg chg="add del mod">
          <ac:chgData name="Abhishek Sharma" userId="53fcfb28ca73c7bb" providerId="LiveId" clId="{49EA4204-B380-4DD2-942D-EDC331C1A4F5}" dt="2023-03-17T03:07:06.838" v="1835"/>
          <ac:inkMkLst>
            <pc:docMk/>
            <pc:sldMk cId="133176275" sldId="365"/>
            <ac:inkMk id="39" creationId="{6A361359-2850-AEC7-557D-65F3EB768B14}"/>
          </ac:inkMkLst>
        </pc:inkChg>
        <pc:inkChg chg="add mod">
          <ac:chgData name="Abhishek Sharma" userId="53fcfb28ca73c7bb" providerId="LiveId" clId="{49EA4204-B380-4DD2-942D-EDC331C1A4F5}" dt="2023-12-23T16:32:55.998" v="3756"/>
          <ac:inkMkLst>
            <pc:docMk/>
            <pc:sldMk cId="133176275" sldId="365"/>
            <ac:inkMk id="39" creationId="{CA30E1DB-B32B-3E13-AEDC-1BB6CC450871}"/>
          </ac:inkMkLst>
        </pc:inkChg>
        <pc:inkChg chg="add del mod">
          <ac:chgData name="Abhishek Sharma" userId="53fcfb28ca73c7bb" providerId="LiveId" clId="{49EA4204-B380-4DD2-942D-EDC331C1A4F5}" dt="2023-07-28T16:38:43.412" v="2377"/>
          <ac:inkMkLst>
            <pc:docMk/>
            <pc:sldMk cId="133176275" sldId="365"/>
            <ac:inkMk id="39" creationId="{E05633DC-0306-ABC9-DB7C-50503BC9CA0F}"/>
          </ac:inkMkLst>
        </pc:inkChg>
        <pc:inkChg chg="add">
          <ac:chgData name="Abhishek Sharma" userId="53fcfb28ca73c7bb" providerId="LiveId" clId="{49EA4204-B380-4DD2-942D-EDC331C1A4F5}" dt="2023-08-19T04:07:07.254" v="2537" actId="9405"/>
          <ac:inkMkLst>
            <pc:docMk/>
            <pc:sldMk cId="133176275" sldId="365"/>
            <ac:inkMk id="40" creationId="{0C194175-177E-496B-B00B-12D3BE903038}"/>
          </ac:inkMkLst>
        </pc:inkChg>
        <pc:inkChg chg="add del mod">
          <ac:chgData name="Abhishek Sharma" userId="53fcfb28ca73c7bb" providerId="LiveId" clId="{49EA4204-B380-4DD2-942D-EDC331C1A4F5}" dt="2023-07-28T16:38:43.407" v="2356"/>
          <ac:inkMkLst>
            <pc:docMk/>
            <pc:sldMk cId="133176275" sldId="365"/>
            <ac:inkMk id="40" creationId="{9A3DA381-B8BD-1316-03EA-EE842CD7CC0C}"/>
          </ac:inkMkLst>
        </pc:inkChg>
        <pc:inkChg chg="add del mod">
          <ac:chgData name="Abhishek Sharma" userId="53fcfb28ca73c7bb" providerId="LiveId" clId="{49EA4204-B380-4DD2-942D-EDC331C1A4F5}" dt="2023-03-17T03:07:06.834" v="1812"/>
          <ac:inkMkLst>
            <pc:docMk/>
            <pc:sldMk cId="133176275" sldId="365"/>
            <ac:inkMk id="40" creationId="{B7D04B6D-5A6F-9F30-D5A6-AFDDAFD1942A}"/>
          </ac:inkMkLst>
        </pc:inkChg>
        <pc:inkChg chg="add del">
          <ac:chgData name="Abhishek Sharma" userId="53fcfb28ca73c7bb" providerId="LiveId" clId="{49EA4204-B380-4DD2-942D-EDC331C1A4F5}" dt="2023-11-30T02:04:05.227" v="2897"/>
          <ac:inkMkLst>
            <pc:docMk/>
            <pc:sldMk cId="133176275" sldId="365"/>
            <ac:inkMk id="41" creationId="{0EAA1CD3-CFA2-7AC8-048D-F2B41982235E}"/>
          </ac:inkMkLst>
        </pc:inkChg>
        <pc:inkChg chg="add del mod">
          <ac:chgData name="Abhishek Sharma" userId="53fcfb28ca73c7bb" providerId="LiveId" clId="{49EA4204-B380-4DD2-942D-EDC331C1A4F5}" dt="2023-08-20T02:31:56.653" v="2621"/>
          <ac:inkMkLst>
            <pc:docMk/>
            <pc:sldMk cId="133176275" sldId="365"/>
            <ac:inkMk id="41" creationId="{47962799-A61B-E2A5-6122-E54FEB7906C4}"/>
          </ac:inkMkLst>
        </pc:inkChg>
        <pc:inkChg chg="add del mod">
          <ac:chgData name="Abhishek Sharma" userId="53fcfb28ca73c7bb" providerId="LiveId" clId="{49EA4204-B380-4DD2-942D-EDC331C1A4F5}" dt="2023-07-28T16:38:43.411" v="2370"/>
          <ac:inkMkLst>
            <pc:docMk/>
            <pc:sldMk cId="133176275" sldId="365"/>
            <ac:inkMk id="41" creationId="{74CCAE70-BAF2-2BE7-FD67-C2432C6432F4}"/>
          </ac:inkMkLst>
        </pc:inkChg>
        <pc:inkChg chg="add del mod">
          <ac:chgData name="Abhishek Sharma" userId="53fcfb28ca73c7bb" providerId="LiveId" clId="{49EA4204-B380-4DD2-942D-EDC331C1A4F5}" dt="2023-03-17T03:07:06.837" v="1826"/>
          <ac:inkMkLst>
            <pc:docMk/>
            <pc:sldMk cId="133176275" sldId="365"/>
            <ac:inkMk id="41" creationId="{8954FF2E-573E-27A1-5D22-F1E7B2C2AF7E}"/>
          </ac:inkMkLst>
        </pc:inkChg>
        <pc:inkChg chg="add mod">
          <ac:chgData name="Abhishek Sharma" userId="53fcfb28ca73c7bb" providerId="LiveId" clId="{49EA4204-B380-4DD2-942D-EDC331C1A4F5}" dt="2023-12-23T16:33:02.362" v="3759"/>
          <ac:inkMkLst>
            <pc:docMk/>
            <pc:sldMk cId="133176275" sldId="365"/>
            <ac:inkMk id="42" creationId="{42945225-FFD5-5BA1-D39C-23BFFF932B96}"/>
          </ac:inkMkLst>
        </pc:inkChg>
        <pc:inkChg chg="add del mod">
          <ac:chgData name="Abhishek Sharma" userId="53fcfb28ca73c7bb" providerId="LiveId" clId="{49EA4204-B380-4DD2-942D-EDC331C1A4F5}" dt="2023-08-20T02:31:56.653" v="2620"/>
          <ac:inkMkLst>
            <pc:docMk/>
            <pc:sldMk cId="133176275" sldId="365"/>
            <ac:inkMk id="42" creationId="{4F639973-C733-59D8-A782-9C7E51A5C21D}"/>
          </ac:inkMkLst>
        </pc:inkChg>
        <pc:inkChg chg="add del mod">
          <ac:chgData name="Abhishek Sharma" userId="53fcfb28ca73c7bb" providerId="LiveId" clId="{49EA4204-B380-4DD2-942D-EDC331C1A4F5}" dt="2023-07-28T16:38:43.409" v="2361"/>
          <ac:inkMkLst>
            <pc:docMk/>
            <pc:sldMk cId="133176275" sldId="365"/>
            <ac:inkMk id="42" creationId="{768AE7A3-4319-6ED1-992C-DB782054DC9B}"/>
          </ac:inkMkLst>
        </pc:inkChg>
        <pc:inkChg chg="add del">
          <ac:chgData name="Abhishek Sharma" userId="53fcfb28ca73c7bb" providerId="LiveId" clId="{49EA4204-B380-4DD2-942D-EDC331C1A4F5}" dt="2023-11-30T02:04:05.229" v="2916"/>
          <ac:inkMkLst>
            <pc:docMk/>
            <pc:sldMk cId="133176275" sldId="365"/>
            <ac:inkMk id="42" creationId="{7DF496A0-C926-0EDC-28F1-77842A0372E2}"/>
          </ac:inkMkLst>
        </pc:inkChg>
        <pc:inkChg chg="add del mod">
          <ac:chgData name="Abhishek Sharma" userId="53fcfb28ca73c7bb" providerId="LiveId" clId="{49EA4204-B380-4DD2-942D-EDC331C1A4F5}" dt="2023-03-17T03:07:06.840" v="1855"/>
          <ac:inkMkLst>
            <pc:docMk/>
            <pc:sldMk cId="133176275" sldId="365"/>
            <ac:inkMk id="42" creationId="{9E4EFD22-3C32-178A-12FE-1EE8F51792FB}"/>
          </ac:inkMkLst>
        </pc:inkChg>
        <pc:inkChg chg="add mod">
          <ac:chgData name="Abhishek Sharma" userId="53fcfb28ca73c7bb" providerId="LiveId" clId="{49EA4204-B380-4DD2-942D-EDC331C1A4F5}" dt="2023-12-23T16:33:02.362" v="3759"/>
          <ac:inkMkLst>
            <pc:docMk/>
            <pc:sldMk cId="133176275" sldId="365"/>
            <ac:inkMk id="43" creationId="{49E19F86-179C-6915-8413-7BB315F0A253}"/>
          </ac:inkMkLst>
        </pc:inkChg>
        <pc:inkChg chg="add del mod">
          <ac:chgData name="Abhishek Sharma" userId="53fcfb28ca73c7bb" providerId="LiveId" clId="{49EA4204-B380-4DD2-942D-EDC331C1A4F5}" dt="2023-11-30T02:04:05.223" v="2881"/>
          <ac:inkMkLst>
            <pc:docMk/>
            <pc:sldMk cId="133176275" sldId="365"/>
            <ac:inkMk id="43" creationId="{56ED8B9F-FE86-F7E7-CFD6-9F5249DD87B3}"/>
          </ac:inkMkLst>
        </pc:inkChg>
        <pc:inkChg chg="add del mod">
          <ac:chgData name="Abhishek Sharma" userId="53fcfb28ca73c7bb" providerId="LiveId" clId="{49EA4204-B380-4DD2-942D-EDC331C1A4F5}" dt="2023-08-20T02:31:56.654" v="2623"/>
          <ac:inkMkLst>
            <pc:docMk/>
            <pc:sldMk cId="133176275" sldId="365"/>
            <ac:inkMk id="43" creationId="{5B5BFE97-46EE-E801-8334-54D0DA61F8EE}"/>
          </ac:inkMkLst>
        </pc:inkChg>
        <pc:inkChg chg="add del mod">
          <ac:chgData name="Abhishek Sharma" userId="53fcfb28ca73c7bb" providerId="LiveId" clId="{49EA4204-B380-4DD2-942D-EDC331C1A4F5}" dt="2023-07-28T16:38:43.410" v="2365"/>
          <ac:inkMkLst>
            <pc:docMk/>
            <pc:sldMk cId="133176275" sldId="365"/>
            <ac:inkMk id="43" creationId="{9AE8507E-D309-AF40-6A76-CA6CFE5F3766}"/>
          </ac:inkMkLst>
        </pc:inkChg>
        <pc:inkChg chg="add del mod">
          <ac:chgData name="Abhishek Sharma" userId="53fcfb28ca73c7bb" providerId="LiveId" clId="{49EA4204-B380-4DD2-942D-EDC331C1A4F5}" dt="2023-07-28T16:38:43.412" v="2375"/>
          <ac:inkMkLst>
            <pc:docMk/>
            <pc:sldMk cId="133176275" sldId="365"/>
            <ac:inkMk id="44" creationId="{101F4E67-237F-CEA8-3127-B3223F65E39D}"/>
          </ac:inkMkLst>
        </pc:inkChg>
        <pc:inkChg chg="add del mod">
          <ac:chgData name="Abhishek Sharma" userId="53fcfb28ca73c7bb" providerId="LiveId" clId="{49EA4204-B380-4DD2-942D-EDC331C1A4F5}" dt="2023-12-23T16:32:12.886" v="3662"/>
          <ac:inkMkLst>
            <pc:docMk/>
            <pc:sldMk cId="133176275" sldId="365"/>
            <ac:inkMk id="44" creationId="{A6C65F80-C036-EC23-34D7-FFC6B3E7DB44}"/>
          </ac:inkMkLst>
        </pc:inkChg>
        <pc:inkChg chg="add del mod">
          <ac:chgData name="Abhishek Sharma" userId="53fcfb28ca73c7bb" providerId="LiveId" clId="{49EA4204-B380-4DD2-942D-EDC331C1A4F5}" dt="2023-10-23T03:25:12.045" v="2678"/>
          <ac:inkMkLst>
            <pc:docMk/>
            <pc:sldMk cId="133176275" sldId="365"/>
            <ac:inkMk id="44" creationId="{F2F8C86D-EAFB-EEB7-AD03-2299049970F7}"/>
          </ac:inkMkLst>
        </pc:inkChg>
        <pc:inkChg chg="add del mod">
          <ac:chgData name="Abhishek Sharma" userId="53fcfb28ca73c7bb" providerId="LiveId" clId="{49EA4204-B380-4DD2-942D-EDC331C1A4F5}" dt="2023-03-17T03:07:06.833" v="1802"/>
          <ac:inkMkLst>
            <pc:docMk/>
            <pc:sldMk cId="133176275" sldId="365"/>
            <ac:inkMk id="45" creationId="{1B748139-0A03-FE57-8158-F02311457A3E}"/>
          </ac:inkMkLst>
        </pc:inkChg>
        <pc:inkChg chg="add mod">
          <ac:chgData name="Abhishek Sharma" userId="53fcfb28ca73c7bb" providerId="LiveId" clId="{49EA4204-B380-4DD2-942D-EDC331C1A4F5}" dt="2023-07-28T16:38:43.412" v="2377"/>
          <ac:inkMkLst>
            <pc:docMk/>
            <pc:sldMk cId="133176275" sldId="365"/>
            <ac:inkMk id="45" creationId="{5256DB2B-314F-FA29-3C3E-D5A0C2683506}"/>
          </ac:inkMkLst>
        </pc:inkChg>
        <pc:inkChg chg="add del mod">
          <ac:chgData name="Abhishek Sharma" userId="53fcfb28ca73c7bb" providerId="LiveId" clId="{49EA4204-B380-4DD2-942D-EDC331C1A4F5}" dt="2023-07-28T16:38:43.410" v="2363"/>
          <ac:inkMkLst>
            <pc:docMk/>
            <pc:sldMk cId="133176275" sldId="365"/>
            <ac:inkMk id="46" creationId="{2A1A4340-B467-9759-B8A7-106F11A3BD37}"/>
          </ac:inkMkLst>
        </pc:inkChg>
        <pc:inkChg chg="add del mod">
          <ac:chgData name="Abhishek Sharma" userId="53fcfb28ca73c7bb" providerId="LiveId" clId="{49EA4204-B380-4DD2-942D-EDC331C1A4F5}" dt="2023-08-20T02:31:56.655" v="2631"/>
          <ac:inkMkLst>
            <pc:docMk/>
            <pc:sldMk cId="133176275" sldId="365"/>
            <ac:inkMk id="46" creationId="{815F1B7F-63F9-1E96-F059-535967EAB156}"/>
          </ac:inkMkLst>
        </pc:inkChg>
        <pc:inkChg chg="add del mod">
          <ac:chgData name="Abhishek Sharma" userId="53fcfb28ca73c7bb" providerId="LiveId" clId="{49EA4204-B380-4DD2-942D-EDC331C1A4F5}" dt="2023-03-17T03:07:06.838" v="1836"/>
          <ac:inkMkLst>
            <pc:docMk/>
            <pc:sldMk cId="133176275" sldId="365"/>
            <ac:inkMk id="46" creationId="{8471249E-2CA9-33B9-D6AA-0272C6B7217E}"/>
          </ac:inkMkLst>
        </pc:inkChg>
        <pc:inkChg chg="add del mod">
          <ac:chgData name="Abhishek Sharma" userId="53fcfb28ca73c7bb" providerId="LiveId" clId="{49EA4204-B380-4DD2-942D-EDC331C1A4F5}" dt="2023-11-30T02:04:05.226" v="2892"/>
          <ac:inkMkLst>
            <pc:docMk/>
            <pc:sldMk cId="133176275" sldId="365"/>
            <ac:inkMk id="46" creationId="{EF399AD5-3CA4-9A7D-5E07-0EC997999366}"/>
          </ac:inkMkLst>
        </pc:inkChg>
        <pc:inkChg chg="add del mod">
          <ac:chgData name="Abhishek Sharma" userId="53fcfb28ca73c7bb" providerId="LiveId" clId="{49EA4204-B380-4DD2-942D-EDC331C1A4F5}" dt="2023-03-17T03:07:06.836" v="1825"/>
          <ac:inkMkLst>
            <pc:docMk/>
            <pc:sldMk cId="133176275" sldId="365"/>
            <ac:inkMk id="47" creationId="{04ED2813-53EA-A918-80AB-5A71BC41AD38}"/>
          </ac:inkMkLst>
        </pc:inkChg>
        <pc:inkChg chg="add del mod">
          <ac:chgData name="Abhishek Sharma" userId="53fcfb28ca73c7bb" providerId="LiveId" clId="{49EA4204-B380-4DD2-942D-EDC331C1A4F5}" dt="2023-08-20T02:31:56.655" v="2635"/>
          <ac:inkMkLst>
            <pc:docMk/>
            <pc:sldMk cId="133176275" sldId="365"/>
            <ac:inkMk id="47" creationId="{103F88A1-DF31-9865-2006-1904272BD4EC}"/>
          </ac:inkMkLst>
        </pc:inkChg>
        <pc:inkChg chg="add del mod">
          <ac:chgData name="Abhishek Sharma" userId="53fcfb28ca73c7bb" providerId="LiveId" clId="{49EA4204-B380-4DD2-942D-EDC331C1A4F5}" dt="2023-07-28T16:38:43.412" v="2373"/>
          <ac:inkMkLst>
            <pc:docMk/>
            <pc:sldMk cId="133176275" sldId="365"/>
            <ac:inkMk id="47" creationId="{62190FFC-71E6-97CD-D5ED-65126B674034}"/>
          </ac:inkMkLst>
        </pc:inkChg>
        <pc:inkChg chg="add del mod">
          <ac:chgData name="Abhishek Sharma" userId="53fcfb28ca73c7bb" providerId="LiveId" clId="{49EA4204-B380-4DD2-942D-EDC331C1A4F5}" dt="2023-12-23T16:32:12.885" v="3658"/>
          <ac:inkMkLst>
            <pc:docMk/>
            <pc:sldMk cId="133176275" sldId="365"/>
            <ac:inkMk id="47" creationId="{789871AE-817D-E797-2972-71944D1B541D}"/>
          </ac:inkMkLst>
        </pc:inkChg>
        <pc:inkChg chg="add del mod">
          <ac:chgData name="Abhishek Sharma" userId="53fcfb28ca73c7bb" providerId="LiveId" clId="{49EA4204-B380-4DD2-942D-EDC331C1A4F5}" dt="2023-07-28T16:38:43.410" v="2362"/>
          <ac:inkMkLst>
            <pc:docMk/>
            <pc:sldMk cId="133176275" sldId="365"/>
            <ac:inkMk id="48" creationId="{10AC6F12-0CC8-0BB3-1655-395D4714A7F7}"/>
          </ac:inkMkLst>
        </pc:inkChg>
        <pc:inkChg chg="add del mod">
          <ac:chgData name="Abhishek Sharma" userId="53fcfb28ca73c7bb" providerId="LiveId" clId="{49EA4204-B380-4DD2-942D-EDC331C1A4F5}" dt="2023-11-30T02:04:05.228" v="2907"/>
          <ac:inkMkLst>
            <pc:docMk/>
            <pc:sldMk cId="133176275" sldId="365"/>
            <ac:inkMk id="48" creationId="{42A5BA97-3F84-E41B-4337-6E450B4D134C}"/>
          </ac:inkMkLst>
        </pc:inkChg>
        <pc:inkChg chg="add del mod">
          <ac:chgData name="Abhishek Sharma" userId="53fcfb28ca73c7bb" providerId="LiveId" clId="{49EA4204-B380-4DD2-942D-EDC331C1A4F5}" dt="2023-03-17T03:07:06.838" v="1838"/>
          <ac:inkMkLst>
            <pc:docMk/>
            <pc:sldMk cId="133176275" sldId="365"/>
            <ac:inkMk id="48" creationId="{5DFB5D25-9A10-17AC-392D-1ED33B7B3FF8}"/>
          </ac:inkMkLst>
        </pc:inkChg>
        <pc:inkChg chg="add del mod">
          <ac:chgData name="Abhishek Sharma" userId="53fcfb28ca73c7bb" providerId="LiveId" clId="{49EA4204-B380-4DD2-942D-EDC331C1A4F5}" dt="2023-08-20T02:31:56.654" v="2627"/>
          <ac:inkMkLst>
            <pc:docMk/>
            <pc:sldMk cId="133176275" sldId="365"/>
            <ac:inkMk id="48" creationId="{692CC400-7CB6-BA0E-D1FD-4AA2F199760B}"/>
          </ac:inkMkLst>
        </pc:inkChg>
        <pc:inkChg chg="add mod">
          <ac:chgData name="Abhishek Sharma" userId="53fcfb28ca73c7bb" providerId="LiveId" clId="{49EA4204-B380-4DD2-942D-EDC331C1A4F5}" dt="2023-12-23T16:43:51.412" v="4015"/>
          <ac:inkMkLst>
            <pc:docMk/>
            <pc:sldMk cId="133176275" sldId="365"/>
            <ac:inkMk id="48" creationId="{F72FEC96-1144-857B-4D9E-AA950CFCFC72}"/>
          </ac:inkMkLst>
        </pc:inkChg>
        <pc:inkChg chg="add del mod">
          <ac:chgData name="Abhishek Sharma" userId="53fcfb28ca73c7bb" providerId="LiveId" clId="{49EA4204-B380-4DD2-942D-EDC331C1A4F5}" dt="2023-03-17T03:07:06.831" v="1791"/>
          <ac:inkMkLst>
            <pc:docMk/>
            <pc:sldMk cId="133176275" sldId="365"/>
            <ac:inkMk id="49" creationId="{2173337E-0771-BAF1-759C-9FA9763CB5C9}"/>
          </ac:inkMkLst>
        </pc:inkChg>
        <pc:inkChg chg="add del mod">
          <ac:chgData name="Abhishek Sharma" userId="53fcfb28ca73c7bb" providerId="LiveId" clId="{49EA4204-B380-4DD2-942D-EDC331C1A4F5}" dt="2023-11-30T02:04:05.230" v="2920"/>
          <ac:inkMkLst>
            <pc:docMk/>
            <pc:sldMk cId="133176275" sldId="365"/>
            <ac:inkMk id="49" creationId="{33870F8B-4617-5284-31A6-D48323D4085C}"/>
          </ac:inkMkLst>
        </pc:inkChg>
        <pc:inkChg chg="add mod">
          <ac:chgData name="Abhishek Sharma" userId="53fcfb28ca73c7bb" providerId="LiveId" clId="{49EA4204-B380-4DD2-942D-EDC331C1A4F5}" dt="2023-12-23T16:43:51.412" v="4015"/>
          <ac:inkMkLst>
            <pc:docMk/>
            <pc:sldMk cId="133176275" sldId="365"/>
            <ac:inkMk id="49" creationId="{C952777E-AB84-76C3-03D2-E6E1FBB82DF1}"/>
          </ac:inkMkLst>
        </pc:inkChg>
        <pc:inkChg chg="add del">
          <ac:chgData name="Abhishek Sharma" userId="53fcfb28ca73c7bb" providerId="LiveId" clId="{49EA4204-B380-4DD2-942D-EDC331C1A4F5}" dt="2023-06-21T03:14:27.806" v="2278"/>
          <ac:inkMkLst>
            <pc:docMk/>
            <pc:sldMk cId="133176275" sldId="365"/>
            <ac:inkMk id="50" creationId="{17A1CA6B-8A71-114C-756F-2777C7004961}"/>
          </ac:inkMkLst>
        </pc:inkChg>
        <pc:inkChg chg="add del mod">
          <ac:chgData name="Abhishek Sharma" userId="53fcfb28ca73c7bb" providerId="LiveId" clId="{49EA4204-B380-4DD2-942D-EDC331C1A4F5}" dt="2023-10-23T03:25:12.047" v="2699"/>
          <ac:inkMkLst>
            <pc:docMk/>
            <pc:sldMk cId="133176275" sldId="365"/>
            <ac:inkMk id="50" creationId="{5731EE9C-1CCC-ECE1-06D5-F1C6EA9B2C81}"/>
          </ac:inkMkLst>
        </pc:inkChg>
        <pc:inkChg chg="add del mod">
          <ac:chgData name="Abhishek Sharma" userId="53fcfb28ca73c7bb" providerId="LiveId" clId="{49EA4204-B380-4DD2-942D-EDC331C1A4F5}" dt="2023-12-23T16:32:12.885" v="3656"/>
          <ac:inkMkLst>
            <pc:docMk/>
            <pc:sldMk cId="133176275" sldId="365"/>
            <ac:inkMk id="50" creationId="{C489F908-3AF0-5471-4239-BDB98F3F54B2}"/>
          </ac:inkMkLst>
        </pc:inkChg>
        <pc:inkChg chg="add del mod">
          <ac:chgData name="Abhishek Sharma" userId="53fcfb28ca73c7bb" providerId="LiveId" clId="{49EA4204-B380-4DD2-942D-EDC331C1A4F5}" dt="2023-03-17T03:07:06.834" v="1809"/>
          <ac:inkMkLst>
            <pc:docMk/>
            <pc:sldMk cId="133176275" sldId="365"/>
            <ac:inkMk id="50" creationId="{CA0D9D56-1911-0631-6C14-3EDEA3C69899}"/>
          </ac:inkMkLst>
        </pc:inkChg>
        <pc:inkChg chg="add del mod">
          <ac:chgData name="Abhishek Sharma" userId="53fcfb28ca73c7bb" providerId="LiveId" clId="{49EA4204-B380-4DD2-942D-EDC331C1A4F5}" dt="2023-12-23T16:32:12.893" v="3719"/>
          <ac:inkMkLst>
            <pc:docMk/>
            <pc:sldMk cId="133176275" sldId="365"/>
            <ac:inkMk id="51" creationId="{9B106C14-EDB5-982D-0969-1206355EDB29}"/>
          </ac:inkMkLst>
        </pc:inkChg>
        <pc:inkChg chg="add del mod">
          <ac:chgData name="Abhishek Sharma" userId="53fcfb28ca73c7bb" providerId="LiveId" clId="{49EA4204-B380-4DD2-942D-EDC331C1A4F5}" dt="2023-03-17T03:07:06.833" v="1803"/>
          <ac:inkMkLst>
            <pc:docMk/>
            <pc:sldMk cId="133176275" sldId="365"/>
            <ac:inkMk id="51" creationId="{B740AAEE-8BA3-8CA6-31BB-47DD6C32FEE5}"/>
          </ac:inkMkLst>
        </pc:inkChg>
        <pc:inkChg chg="add del mod">
          <ac:chgData name="Abhishek Sharma" userId="53fcfb28ca73c7bb" providerId="LiveId" clId="{49EA4204-B380-4DD2-942D-EDC331C1A4F5}" dt="2023-07-28T16:38:38.715" v="2346"/>
          <ac:inkMkLst>
            <pc:docMk/>
            <pc:sldMk cId="133176275" sldId="365"/>
            <ac:inkMk id="51" creationId="{EF4F1DDF-A9DB-669A-23CC-C0FB83ED0544}"/>
          </ac:inkMkLst>
        </pc:inkChg>
        <pc:inkChg chg="add del mod">
          <ac:chgData name="Abhishek Sharma" userId="53fcfb28ca73c7bb" providerId="LiveId" clId="{49EA4204-B380-4DD2-942D-EDC331C1A4F5}" dt="2023-07-28T16:38:38.716" v="2352"/>
          <ac:inkMkLst>
            <pc:docMk/>
            <pc:sldMk cId="133176275" sldId="365"/>
            <ac:inkMk id="52" creationId="{2EA46143-ABA7-85E4-338A-1E916D44D48D}"/>
          </ac:inkMkLst>
        </pc:inkChg>
        <pc:inkChg chg="add del">
          <ac:chgData name="Abhishek Sharma" userId="53fcfb28ca73c7bb" providerId="LiveId" clId="{49EA4204-B380-4DD2-942D-EDC331C1A4F5}" dt="2023-10-23T03:25:12.046" v="2690"/>
          <ac:inkMkLst>
            <pc:docMk/>
            <pc:sldMk cId="133176275" sldId="365"/>
            <ac:inkMk id="52" creationId="{778D9A8B-54C6-D568-A332-75C585263CD2}"/>
          </ac:inkMkLst>
        </pc:inkChg>
        <pc:inkChg chg="add del mod">
          <ac:chgData name="Abhishek Sharma" userId="53fcfb28ca73c7bb" providerId="LiveId" clId="{49EA4204-B380-4DD2-942D-EDC331C1A4F5}" dt="2023-03-17T03:07:06.831" v="1794"/>
          <ac:inkMkLst>
            <pc:docMk/>
            <pc:sldMk cId="133176275" sldId="365"/>
            <ac:inkMk id="52" creationId="{8DA0BD3A-B2FF-14A2-633C-8F46B6BEFCD3}"/>
          </ac:inkMkLst>
        </pc:inkChg>
        <pc:inkChg chg="add del mod">
          <ac:chgData name="Abhishek Sharma" userId="53fcfb28ca73c7bb" providerId="LiveId" clId="{49EA4204-B380-4DD2-942D-EDC331C1A4F5}" dt="2023-12-23T16:32:12.888" v="3677"/>
          <ac:inkMkLst>
            <pc:docMk/>
            <pc:sldMk cId="133176275" sldId="365"/>
            <ac:inkMk id="53" creationId="{5A77FC56-22B7-9852-1904-8937EF067356}"/>
          </ac:inkMkLst>
        </pc:inkChg>
        <pc:inkChg chg="add del mod">
          <ac:chgData name="Abhishek Sharma" userId="53fcfb28ca73c7bb" providerId="LiveId" clId="{49EA4204-B380-4DD2-942D-EDC331C1A4F5}" dt="2023-03-17T03:07:06.839" v="1845"/>
          <ac:inkMkLst>
            <pc:docMk/>
            <pc:sldMk cId="133176275" sldId="365"/>
            <ac:inkMk id="53" creationId="{95394D70-40D8-0D08-EFF4-77F76685833B}"/>
          </ac:inkMkLst>
        </pc:inkChg>
        <pc:inkChg chg="add del mod">
          <ac:chgData name="Abhishek Sharma" userId="53fcfb28ca73c7bb" providerId="LiveId" clId="{49EA4204-B380-4DD2-942D-EDC331C1A4F5}" dt="2023-10-23T03:25:12.046" v="2685"/>
          <ac:inkMkLst>
            <pc:docMk/>
            <pc:sldMk cId="133176275" sldId="365"/>
            <ac:inkMk id="53" creationId="{B0A8A298-F500-45A7-6B3E-F9E43F016462}"/>
          </ac:inkMkLst>
        </pc:inkChg>
        <pc:inkChg chg="add del mod">
          <ac:chgData name="Abhishek Sharma" userId="53fcfb28ca73c7bb" providerId="LiveId" clId="{49EA4204-B380-4DD2-942D-EDC331C1A4F5}" dt="2023-07-28T16:38:38.716" v="2350"/>
          <ac:inkMkLst>
            <pc:docMk/>
            <pc:sldMk cId="133176275" sldId="365"/>
            <ac:inkMk id="53" creationId="{F0F50311-A9BB-CCE9-D3CA-C6A322966ED5}"/>
          </ac:inkMkLst>
        </pc:inkChg>
        <pc:inkChg chg="add del mod">
          <ac:chgData name="Abhishek Sharma" userId="53fcfb28ca73c7bb" providerId="LiveId" clId="{49EA4204-B380-4DD2-942D-EDC331C1A4F5}" dt="2023-10-23T03:25:12.039" v="2673"/>
          <ac:inkMkLst>
            <pc:docMk/>
            <pc:sldMk cId="133176275" sldId="365"/>
            <ac:inkMk id="54" creationId="{08C7BE5C-342C-087D-E010-855B17DFBB09}"/>
          </ac:inkMkLst>
        </pc:inkChg>
        <pc:inkChg chg="add del mod">
          <ac:chgData name="Abhishek Sharma" userId="53fcfb28ca73c7bb" providerId="LiveId" clId="{49EA4204-B380-4DD2-942D-EDC331C1A4F5}" dt="2023-07-28T16:38:38.715" v="2349"/>
          <ac:inkMkLst>
            <pc:docMk/>
            <pc:sldMk cId="133176275" sldId="365"/>
            <ac:inkMk id="54" creationId="{7437E38E-28E5-6F9B-3EDF-F12BD79177F3}"/>
          </ac:inkMkLst>
        </pc:inkChg>
        <pc:inkChg chg="add del mod">
          <ac:chgData name="Abhishek Sharma" userId="53fcfb28ca73c7bb" providerId="LiveId" clId="{49EA4204-B380-4DD2-942D-EDC331C1A4F5}" dt="2023-03-17T03:07:06.840" v="1854"/>
          <ac:inkMkLst>
            <pc:docMk/>
            <pc:sldMk cId="133176275" sldId="365"/>
            <ac:inkMk id="54" creationId="{B90611B3-9595-CB93-C14D-EE2654A0EA7C}"/>
          </ac:inkMkLst>
        </pc:inkChg>
        <pc:inkChg chg="add del mod">
          <ac:chgData name="Abhishek Sharma" userId="53fcfb28ca73c7bb" providerId="LiveId" clId="{49EA4204-B380-4DD2-942D-EDC331C1A4F5}" dt="2023-12-23T16:32:12.881" v="3644"/>
          <ac:inkMkLst>
            <pc:docMk/>
            <pc:sldMk cId="133176275" sldId="365"/>
            <ac:inkMk id="54" creationId="{BDD6F81D-C771-7877-A67A-8AC2284631C0}"/>
          </ac:inkMkLst>
        </pc:inkChg>
        <pc:inkChg chg="add del mod">
          <ac:chgData name="Abhishek Sharma" userId="53fcfb28ca73c7bb" providerId="LiveId" clId="{49EA4204-B380-4DD2-942D-EDC331C1A4F5}" dt="2023-03-17T03:07:06.837" v="1830"/>
          <ac:inkMkLst>
            <pc:docMk/>
            <pc:sldMk cId="133176275" sldId="365"/>
            <ac:inkMk id="55" creationId="{31A48F88-089C-0323-8ED1-C554F67A3A88}"/>
          </ac:inkMkLst>
        </pc:inkChg>
        <pc:inkChg chg="add mod">
          <ac:chgData name="Abhishek Sharma" userId="53fcfb28ca73c7bb" providerId="LiveId" clId="{49EA4204-B380-4DD2-942D-EDC331C1A4F5}" dt="2023-12-23T16:43:49.531" v="4013"/>
          <ac:inkMkLst>
            <pc:docMk/>
            <pc:sldMk cId="133176275" sldId="365"/>
            <ac:inkMk id="55" creationId="{40BBCD7B-19E9-3580-C20D-A343E56D8B57}"/>
          </ac:inkMkLst>
        </pc:inkChg>
        <pc:inkChg chg="add del">
          <ac:chgData name="Abhishek Sharma" userId="53fcfb28ca73c7bb" providerId="LiveId" clId="{49EA4204-B380-4DD2-942D-EDC331C1A4F5}" dt="2023-11-30T02:04:05.226" v="2893"/>
          <ac:inkMkLst>
            <pc:docMk/>
            <pc:sldMk cId="133176275" sldId="365"/>
            <ac:inkMk id="55" creationId="{9FF299F6-C64C-F4E2-912C-18B1E40FF446}"/>
          </ac:inkMkLst>
        </pc:inkChg>
        <pc:inkChg chg="add del mod">
          <ac:chgData name="Abhishek Sharma" userId="53fcfb28ca73c7bb" providerId="LiveId" clId="{49EA4204-B380-4DD2-942D-EDC331C1A4F5}" dt="2023-07-28T16:38:38.715" v="2347"/>
          <ac:inkMkLst>
            <pc:docMk/>
            <pc:sldMk cId="133176275" sldId="365"/>
            <ac:inkMk id="55" creationId="{C6614F5B-F257-A004-B468-1A8C032BD048}"/>
          </ac:inkMkLst>
        </pc:inkChg>
        <pc:inkChg chg="add del">
          <ac:chgData name="Abhishek Sharma" userId="53fcfb28ca73c7bb" providerId="LiveId" clId="{49EA4204-B380-4DD2-942D-EDC331C1A4F5}" dt="2023-10-23T03:25:12.047" v="2694"/>
          <ac:inkMkLst>
            <pc:docMk/>
            <pc:sldMk cId="133176275" sldId="365"/>
            <ac:inkMk id="56" creationId="{2FD6BBA7-F8C5-B6F4-24C1-AAE177448FAF}"/>
          </ac:inkMkLst>
        </pc:inkChg>
        <pc:inkChg chg="add del mod">
          <ac:chgData name="Abhishek Sharma" userId="53fcfb28ca73c7bb" providerId="LiveId" clId="{49EA4204-B380-4DD2-942D-EDC331C1A4F5}" dt="2023-12-23T16:32:12.890" v="3688"/>
          <ac:inkMkLst>
            <pc:docMk/>
            <pc:sldMk cId="133176275" sldId="365"/>
            <ac:inkMk id="56" creationId="{3261F8C2-952E-853A-DBE5-7ED3855753EC}"/>
          </ac:inkMkLst>
        </pc:inkChg>
        <pc:inkChg chg="add del mod">
          <ac:chgData name="Abhishek Sharma" userId="53fcfb28ca73c7bb" providerId="LiveId" clId="{49EA4204-B380-4DD2-942D-EDC331C1A4F5}" dt="2023-07-28T16:38:38.712" v="2345"/>
          <ac:inkMkLst>
            <pc:docMk/>
            <pc:sldMk cId="133176275" sldId="365"/>
            <ac:inkMk id="56" creationId="{4722C0AA-0A3B-D3B6-84D6-160AD3A2A79D}"/>
          </ac:inkMkLst>
        </pc:inkChg>
        <pc:inkChg chg="add del mod">
          <ac:chgData name="Abhishek Sharma" userId="53fcfb28ca73c7bb" providerId="LiveId" clId="{49EA4204-B380-4DD2-942D-EDC331C1A4F5}" dt="2023-03-17T03:07:06.832" v="1798"/>
          <ac:inkMkLst>
            <pc:docMk/>
            <pc:sldMk cId="133176275" sldId="365"/>
            <ac:inkMk id="56" creationId="{B902CC2B-FEFE-CBA8-F51E-2F192E883333}"/>
          </ac:inkMkLst>
        </pc:inkChg>
        <pc:inkChg chg="add del mod">
          <ac:chgData name="Abhishek Sharma" userId="53fcfb28ca73c7bb" providerId="LiveId" clId="{49EA4204-B380-4DD2-942D-EDC331C1A4F5}" dt="2023-10-23T03:25:12.045" v="2677"/>
          <ac:inkMkLst>
            <pc:docMk/>
            <pc:sldMk cId="133176275" sldId="365"/>
            <ac:inkMk id="57" creationId="{08CD08A9-D636-5B8C-E11A-84496232ABDE}"/>
          </ac:inkMkLst>
        </pc:inkChg>
        <pc:inkChg chg="add del mod">
          <ac:chgData name="Abhishek Sharma" userId="53fcfb28ca73c7bb" providerId="LiveId" clId="{49EA4204-B380-4DD2-942D-EDC331C1A4F5}" dt="2023-03-17T03:07:06.826" v="1787"/>
          <ac:inkMkLst>
            <pc:docMk/>
            <pc:sldMk cId="133176275" sldId="365"/>
            <ac:inkMk id="57" creationId="{445AE039-C97E-5337-9E9F-BC0F1F5E28B3}"/>
          </ac:inkMkLst>
        </pc:inkChg>
        <pc:inkChg chg="add del mod">
          <ac:chgData name="Abhishek Sharma" userId="53fcfb28ca73c7bb" providerId="LiveId" clId="{49EA4204-B380-4DD2-942D-EDC331C1A4F5}" dt="2023-12-23T16:32:12.892" v="3700"/>
          <ac:inkMkLst>
            <pc:docMk/>
            <pc:sldMk cId="133176275" sldId="365"/>
            <ac:inkMk id="57" creationId="{6F9D4519-67A8-7355-4814-4AA6D1E0B18D}"/>
          </ac:inkMkLst>
        </pc:inkChg>
        <pc:inkChg chg="add del mod">
          <ac:chgData name="Abhishek Sharma" userId="53fcfb28ca73c7bb" providerId="LiveId" clId="{49EA4204-B380-4DD2-942D-EDC331C1A4F5}" dt="2023-03-17T03:07:06.838" v="1834"/>
          <ac:inkMkLst>
            <pc:docMk/>
            <pc:sldMk cId="133176275" sldId="365"/>
            <ac:inkMk id="58" creationId="{262F5691-7792-0E4A-9425-35F2740E5D51}"/>
          </ac:inkMkLst>
        </pc:inkChg>
        <pc:inkChg chg="add del mod">
          <ac:chgData name="Abhishek Sharma" userId="53fcfb28ca73c7bb" providerId="LiveId" clId="{49EA4204-B380-4DD2-942D-EDC331C1A4F5}" dt="2023-10-23T03:25:12.047" v="2695"/>
          <ac:inkMkLst>
            <pc:docMk/>
            <pc:sldMk cId="133176275" sldId="365"/>
            <ac:inkMk id="58" creationId="{4C6EA38A-BBC3-4D86-3BDE-D5B4B43BAEF5}"/>
          </ac:inkMkLst>
        </pc:inkChg>
        <pc:inkChg chg="add del mod">
          <ac:chgData name="Abhishek Sharma" userId="53fcfb28ca73c7bb" providerId="LiveId" clId="{49EA4204-B380-4DD2-942D-EDC331C1A4F5}" dt="2023-07-28T16:38:38.716" v="2351"/>
          <ac:inkMkLst>
            <pc:docMk/>
            <pc:sldMk cId="133176275" sldId="365"/>
            <ac:inkMk id="58" creationId="{A8A27CAF-1CE6-6D30-49A1-3797D4FF769F}"/>
          </ac:inkMkLst>
        </pc:inkChg>
        <pc:inkChg chg="add del mod">
          <ac:chgData name="Abhishek Sharma" userId="53fcfb28ca73c7bb" providerId="LiveId" clId="{49EA4204-B380-4DD2-942D-EDC331C1A4F5}" dt="2023-12-23T16:32:12.881" v="3646"/>
          <ac:inkMkLst>
            <pc:docMk/>
            <pc:sldMk cId="133176275" sldId="365"/>
            <ac:inkMk id="58" creationId="{D5AEF43D-5F07-381D-60DA-CBEF8925E9B6}"/>
          </ac:inkMkLst>
        </pc:inkChg>
        <pc:inkChg chg="add del mod">
          <ac:chgData name="Abhishek Sharma" userId="53fcfb28ca73c7bb" providerId="LiveId" clId="{49EA4204-B380-4DD2-942D-EDC331C1A4F5}" dt="2023-07-28T16:38:38.716" v="2353"/>
          <ac:inkMkLst>
            <pc:docMk/>
            <pc:sldMk cId="133176275" sldId="365"/>
            <ac:inkMk id="59" creationId="{23EECA60-38BA-7778-965E-658B9EBBDDE7}"/>
          </ac:inkMkLst>
        </pc:inkChg>
        <pc:inkChg chg="add mod">
          <ac:chgData name="Abhishek Sharma" userId="53fcfb28ca73c7bb" providerId="LiveId" clId="{49EA4204-B380-4DD2-942D-EDC331C1A4F5}" dt="2023-12-23T16:43:49.531" v="4013"/>
          <ac:inkMkLst>
            <pc:docMk/>
            <pc:sldMk cId="133176275" sldId="365"/>
            <ac:inkMk id="59" creationId="{63ECCE97-C08C-698C-0B57-DF8329430931}"/>
          </ac:inkMkLst>
        </pc:inkChg>
        <pc:inkChg chg="add del mod">
          <ac:chgData name="Abhishek Sharma" userId="53fcfb28ca73c7bb" providerId="LiveId" clId="{49EA4204-B380-4DD2-942D-EDC331C1A4F5}" dt="2023-11-30T02:04:05.228" v="2903"/>
          <ac:inkMkLst>
            <pc:docMk/>
            <pc:sldMk cId="133176275" sldId="365"/>
            <ac:inkMk id="59" creationId="{8671660D-EB82-0EA6-55E4-AE28D32DBE57}"/>
          </ac:inkMkLst>
        </pc:inkChg>
        <pc:inkChg chg="add del mod">
          <ac:chgData name="Abhishek Sharma" userId="53fcfb28ca73c7bb" providerId="LiveId" clId="{49EA4204-B380-4DD2-942D-EDC331C1A4F5}" dt="2023-10-23T03:25:12.045" v="2680"/>
          <ac:inkMkLst>
            <pc:docMk/>
            <pc:sldMk cId="133176275" sldId="365"/>
            <ac:inkMk id="60" creationId="{1FACA09B-53E5-D26B-5B84-D6D3058E2567}"/>
          </ac:inkMkLst>
        </pc:inkChg>
        <pc:inkChg chg="add del mod">
          <ac:chgData name="Abhishek Sharma" userId="53fcfb28ca73c7bb" providerId="LiveId" clId="{49EA4204-B380-4DD2-942D-EDC331C1A4F5}" dt="2023-12-23T16:32:12.893" v="3715"/>
          <ac:inkMkLst>
            <pc:docMk/>
            <pc:sldMk cId="133176275" sldId="365"/>
            <ac:inkMk id="60" creationId="{49C7B29F-7E19-38A5-664D-E4187B26F6A3}"/>
          </ac:inkMkLst>
        </pc:inkChg>
        <pc:inkChg chg="add del mod">
          <ac:chgData name="Abhishek Sharma" userId="53fcfb28ca73c7bb" providerId="LiveId" clId="{49EA4204-B380-4DD2-942D-EDC331C1A4F5}" dt="2023-07-28T16:38:38.715" v="2348"/>
          <ac:inkMkLst>
            <pc:docMk/>
            <pc:sldMk cId="133176275" sldId="365"/>
            <ac:inkMk id="60" creationId="{927AC712-E043-61DA-A6CE-9937E13EF2E0}"/>
          </ac:inkMkLst>
        </pc:inkChg>
        <pc:inkChg chg="add del mod">
          <ac:chgData name="Abhishek Sharma" userId="53fcfb28ca73c7bb" providerId="LiveId" clId="{49EA4204-B380-4DD2-942D-EDC331C1A4F5}" dt="2023-03-17T03:07:06.837" v="1829"/>
          <ac:inkMkLst>
            <pc:docMk/>
            <pc:sldMk cId="133176275" sldId="365"/>
            <ac:inkMk id="61" creationId="{74B5AEFA-820F-3BA4-6E6F-233AE3D9E2F8}"/>
          </ac:inkMkLst>
        </pc:inkChg>
        <pc:inkChg chg="add del mod">
          <ac:chgData name="Abhishek Sharma" userId="53fcfb28ca73c7bb" providerId="LiveId" clId="{49EA4204-B380-4DD2-942D-EDC331C1A4F5}" dt="2023-07-28T16:38:38.716" v="2354"/>
          <ac:inkMkLst>
            <pc:docMk/>
            <pc:sldMk cId="133176275" sldId="365"/>
            <ac:inkMk id="61" creationId="{7884B84F-3EEE-3D44-F117-539D2F793454}"/>
          </ac:inkMkLst>
        </pc:inkChg>
        <pc:inkChg chg="add del mod">
          <ac:chgData name="Abhishek Sharma" userId="53fcfb28ca73c7bb" providerId="LiveId" clId="{49EA4204-B380-4DD2-942D-EDC331C1A4F5}" dt="2023-10-23T03:25:12.046" v="2691"/>
          <ac:inkMkLst>
            <pc:docMk/>
            <pc:sldMk cId="133176275" sldId="365"/>
            <ac:inkMk id="61" creationId="{84897A27-5855-E99A-57B1-06642CB45D3D}"/>
          </ac:inkMkLst>
        </pc:inkChg>
        <pc:inkChg chg="add del mod">
          <ac:chgData name="Abhishek Sharma" userId="53fcfb28ca73c7bb" providerId="LiveId" clId="{49EA4204-B380-4DD2-942D-EDC331C1A4F5}" dt="2023-11-30T02:04:05.219" v="2869"/>
          <ac:inkMkLst>
            <pc:docMk/>
            <pc:sldMk cId="133176275" sldId="365"/>
            <ac:inkMk id="62" creationId="{AAC54FBB-40BD-6B24-8FCE-25C86BC7618B}"/>
          </ac:inkMkLst>
        </pc:inkChg>
        <pc:inkChg chg="add mod">
          <ac:chgData name="Abhishek Sharma" userId="53fcfb28ca73c7bb" providerId="LiveId" clId="{49EA4204-B380-4DD2-942D-EDC331C1A4F5}" dt="2023-12-23T16:36:37.951" v="3955"/>
          <ac:inkMkLst>
            <pc:docMk/>
            <pc:sldMk cId="133176275" sldId="365"/>
            <ac:inkMk id="62" creationId="{D8AD71E3-BE03-AD1C-06A8-EAFF110C3EAF}"/>
          </ac:inkMkLst>
        </pc:inkChg>
        <pc:inkChg chg="add del mod">
          <ac:chgData name="Abhishek Sharma" userId="53fcfb28ca73c7bb" providerId="LiveId" clId="{49EA4204-B380-4DD2-942D-EDC331C1A4F5}" dt="2023-03-17T03:07:06.831" v="1793"/>
          <ac:inkMkLst>
            <pc:docMk/>
            <pc:sldMk cId="133176275" sldId="365"/>
            <ac:inkMk id="62" creationId="{E4546A5F-3327-1FD0-FFBD-D9DDD1C45DFA}"/>
          </ac:inkMkLst>
        </pc:inkChg>
        <pc:inkChg chg="add del mod">
          <ac:chgData name="Abhishek Sharma" userId="53fcfb28ca73c7bb" providerId="LiveId" clId="{49EA4204-B380-4DD2-942D-EDC331C1A4F5}" dt="2023-03-17T03:07:06.840" v="1853"/>
          <ac:inkMkLst>
            <pc:docMk/>
            <pc:sldMk cId="133176275" sldId="365"/>
            <ac:inkMk id="63" creationId="{7E6ABEEB-D70B-5721-C875-98DC9831ABCC}"/>
          </ac:inkMkLst>
        </pc:inkChg>
        <pc:inkChg chg="add del">
          <ac:chgData name="Abhishek Sharma" userId="53fcfb28ca73c7bb" providerId="LiveId" clId="{49EA4204-B380-4DD2-942D-EDC331C1A4F5}" dt="2023-08-20T02:31:51.374" v="2614"/>
          <ac:inkMkLst>
            <pc:docMk/>
            <pc:sldMk cId="133176275" sldId="365"/>
            <ac:inkMk id="63" creationId="{B302FAED-E580-4A17-B233-D8325A30108B}"/>
          </ac:inkMkLst>
        </pc:inkChg>
        <pc:inkChg chg="add del mod">
          <ac:chgData name="Abhishek Sharma" userId="53fcfb28ca73c7bb" providerId="LiveId" clId="{49EA4204-B380-4DD2-942D-EDC331C1A4F5}" dt="2023-11-30T02:04:05.224" v="2883"/>
          <ac:inkMkLst>
            <pc:docMk/>
            <pc:sldMk cId="133176275" sldId="365"/>
            <ac:inkMk id="63" creationId="{EAC03324-795B-09F6-057E-1FEF92D89D76}"/>
          </ac:inkMkLst>
        </pc:inkChg>
        <pc:inkChg chg="add del mod">
          <ac:chgData name="Abhishek Sharma" userId="53fcfb28ca73c7bb" providerId="LiveId" clId="{49EA4204-B380-4DD2-942D-EDC331C1A4F5}" dt="2023-03-17T03:07:06.835" v="1814"/>
          <ac:inkMkLst>
            <pc:docMk/>
            <pc:sldMk cId="133176275" sldId="365"/>
            <ac:inkMk id="64" creationId="{3954537D-1A9B-E567-3C3B-77BA80432A49}"/>
          </ac:inkMkLst>
        </pc:inkChg>
        <pc:inkChg chg="add del">
          <ac:chgData name="Abhishek Sharma" userId="53fcfb28ca73c7bb" providerId="LiveId" clId="{49EA4204-B380-4DD2-942D-EDC331C1A4F5}" dt="2023-12-23T16:32:12.893" v="3712"/>
          <ac:inkMkLst>
            <pc:docMk/>
            <pc:sldMk cId="133176275" sldId="365"/>
            <ac:inkMk id="64" creationId="{443314CB-6056-3955-E6D4-81E1AC9CFF74}"/>
          </ac:inkMkLst>
        </pc:inkChg>
        <pc:inkChg chg="add del">
          <ac:chgData name="Abhishek Sharma" userId="53fcfb28ca73c7bb" providerId="LiveId" clId="{49EA4204-B380-4DD2-942D-EDC331C1A4F5}" dt="2023-12-23T16:32:12.895" v="3724"/>
          <ac:inkMkLst>
            <pc:docMk/>
            <pc:sldMk cId="133176275" sldId="365"/>
            <ac:inkMk id="65" creationId="{0D0725D7-E984-BC9A-A315-23ACF89F4C35}"/>
          </ac:inkMkLst>
        </pc:inkChg>
        <pc:inkChg chg="add del mod">
          <ac:chgData name="Abhishek Sharma" userId="53fcfb28ca73c7bb" providerId="LiveId" clId="{49EA4204-B380-4DD2-942D-EDC331C1A4F5}" dt="2023-03-17T03:07:06.832" v="1796"/>
          <ac:inkMkLst>
            <pc:docMk/>
            <pc:sldMk cId="133176275" sldId="365"/>
            <ac:inkMk id="65" creationId="{D5814D46-2052-2CED-5947-61875AFC2667}"/>
          </ac:inkMkLst>
        </pc:inkChg>
        <pc:inkChg chg="add del">
          <ac:chgData name="Abhishek Sharma" userId="53fcfb28ca73c7bb" providerId="LiveId" clId="{49EA4204-B380-4DD2-942D-EDC331C1A4F5}" dt="2023-12-23T16:32:12.893" v="3714"/>
          <ac:inkMkLst>
            <pc:docMk/>
            <pc:sldMk cId="133176275" sldId="365"/>
            <ac:inkMk id="66" creationId="{EDCA52DD-48D4-A83A-D4D8-019E26BBBD88}"/>
          </ac:inkMkLst>
        </pc:inkChg>
        <pc:inkChg chg="add del">
          <ac:chgData name="Abhishek Sharma" userId="53fcfb28ca73c7bb" providerId="LiveId" clId="{49EA4204-B380-4DD2-942D-EDC331C1A4F5}" dt="2023-07-28T16:38:43.411" v="2369"/>
          <ac:inkMkLst>
            <pc:docMk/>
            <pc:sldMk cId="133176275" sldId="365"/>
            <ac:inkMk id="67" creationId="{20ABD2CA-AED2-E6F2-9E6F-95B56D1EFFA6}"/>
          </ac:inkMkLst>
        </pc:inkChg>
        <pc:inkChg chg="add del mod">
          <ac:chgData name="Abhishek Sharma" userId="53fcfb28ca73c7bb" providerId="LiveId" clId="{49EA4204-B380-4DD2-942D-EDC331C1A4F5}" dt="2023-12-23T16:32:12.886" v="3665"/>
          <ac:inkMkLst>
            <pc:docMk/>
            <pc:sldMk cId="133176275" sldId="365"/>
            <ac:inkMk id="67" creationId="{3D94566C-93D4-E5F0-6129-69AFABEF49FF}"/>
          </ac:inkMkLst>
        </pc:inkChg>
        <pc:inkChg chg="add del">
          <ac:chgData name="Abhishek Sharma" userId="53fcfb28ca73c7bb" providerId="LiveId" clId="{49EA4204-B380-4DD2-942D-EDC331C1A4F5}" dt="2023-03-17T03:07:06.834" v="1813"/>
          <ac:inkMkLst>
            <pc:docMk/>
            <pc:sldMk cId="133176275" sldId="365"/>
            <ac:inkMk id="67" creationId="{647A411F-975B-E778-DE87-0E03FAC0637A}"/>
          </ac:inkMkLst>
        </pc:inkChg>
        <pc:inkChg chg="add del mod">
          <ac:chgData name="Abhishek Sharma" userId="53fcfb28ca73c7bb" providerId="LiveId" clId="{49EA4204-B380-4DD2-942D-EDC331C1A4F5}" dt="2023-10-23T03:25:12.047" v="2701"/>
          <ac:inkMkLst>
            <pc:docMk/>
            <pc:sldMk cId="133176275" sldId="365"/>
            <ac:inkMk id="67" creationId="{9BF166D8-C579-E45A-A735-5D61A48B8045}"/>
          </ac:inkMkLst>
        </pc:inkChg>
        <pc:inkChg chg="add mod">
          <ac:chgData name="Abhishek Sharma" userId="53fcfb28ca73c7bb" providerId="LiveId" clId="{49EA4204-B380-4DD2-942D-EDC331C1A4F5}" dt="2023-12-23T16:43:49.531" v="4013"/>
          <ac:inkMkLst>
            <pc:docMk/>
            <pc:sldMk cId="133176275" sldId="365"/>
            <ac:inkMk id="68" creationId="{8EFEF15F-257C-AFA0-E808-D223C17FE186}"/>
          </ac:inkMkLst>
        </pc:inkChg>
        <pc:inkChg chg="add del">
          <ac:chgData name="Abhishek Sharma" userId="53fcfb28ca73c7bb" providerId="LiveId" clId="{49EA4204-B380-4DD2-942D-EDC331C1A4F5}" dt="2023-11-30T02:04:05.223" v="2882"/>
          <ac:inkMkLst>
            <pc:docMk/>
            <pc:sldMk cId="133176275" sldId="365"/>
            <ac:inkMk id="68" creationId="{D552BAD5-7225-FC0C-5187-46492A00CE44}"/>
          </ac:inkMkLst>
        </pc:inkChg>
        <pc:inkChg chg="add">
          <ac:chgData name="Abhishek Sharma" userId="53fcfb28ca73c7bb" providerId="LiveId" clId="{49EA4204-B380-4DD2-942D-EDC331C1A4F5}" dt="2023-06-21T03:15:35.877" v="2296" actId="9405"/>
          <ac:inkMkLst>
            <pc:docMk/>
            <pc:sldMk cId="133176275" sldId="365"/>
            <ac:inkMk id="69" creationId="{72D02F45-F1B6-B5CE-C448-B1B91F746F36}"/>
          </ac:inkMkLst>
        </pc:inkChg>
        <pc:inkChg chg="add del">
          <ac:chgData name="Abhishek Sharma" userId="53fcfb28ca73c7bb" providerId="LiveId" clId="{49EA4204-B380-4DD2-942D-EDC331C1A4F5}" dt="2023-03-17T03:07:06.835" v="1818"/>
          <ac:inkMkLst>
            <pc:docMk/>
            <pc:sldMk cId="133176275" sldId="365"/>
            <ac:inkMk id="69" creationId="{89BE29CE-D40A-A041-196E-E7E261C458BF}"/>
          </ac:inkMkLst>
        </pc:inkChg>
        <pc:inkChg chg="add del">
          <ac:chgData name="Abhishek Sharma" userId="53fcfb28ca73c7bb" providerId="LiveId" clId="{49EA4204-B380-4DD2-942D-EDC331C1A4F5}" dt="2023-03-17T03:07:06.834" v="1810"/>
          <ac:inkMkLst>
            <pc:docMk/>
            <pc:sldMk cId="133176275" sldId="365"/>
            <ac:inkMk id="70" creationId="{625F33AA-4D89-3105-8223-2598882145E7}"/>
          </ac:inkMkLst>
        </pc:inkChg>
        <pc:inkChg chg="add del mod">
          <ac:chgData name="Abhishek Sharma" userId="53fcfb28ca73c7bb" providerId="LiveId" clId="{49EA4204-B380-4DD2-942D-EDC331C1A4F5}" dt="2023-12-23T16:32:12.892" v="3708"/>
          <ac:inkMkLst>
            <pc:docMk/>
            <pc:sldMk cId="133176275" sldId="365"/>
            <ac:inkMk id="70" creationId="{852A4EEC-039E-06F8-5C65-79014EB600DD}"/>
          </ac:inkMkLst>
        </pc:inkChg>
        <pc:inkChg chg="add del">
          <ac:chgData name="Abhishek Sharma" userId="53fcfb28ca73c7bb" providerId="LiveId" clId="{49EA4204-B380-4DD2-942D-EDC331C1A4F5}" dt="2023-10-23T03:25:12.045" v="2676"/>
          <ac:inkMkLst>
            <pc:docMk/>
            <pc:sldMk cId="133176275" sldId="365"/>
            <ac:inkMk id="70" creationId="{85D64954-5D45-FCE3-42E0-EAB61384D89A}"/>
          </ac:inkMkLst>
        </pc:inkChg>
        <pc:inkChg chg="add del mod">
          <ac:chgData name="Abhishek Sharma" userId="53fcfb28ca73c7bb" providerId="LiveId" clId="{49EA4204-B380-4DD2-942D-EDC331C1A4F5}" dt="2023-03-17T03:07:06.834" v="1811"/>
          <ac:inkMkLst>
            <pc:docMk/>
            <pc:sldMk cId="133176275" sldId="365"/>
            <ac:inkMk id="71" creationId="{06F2C82F-42F5-4E0F-8188-2E6B02FB9450}"/>
          </ac:inkMkLst>
        </pc:inkChg>
        <pc:inkChg chg="add del mod">
          <ac:chgData name="Abhishek Sharma" userId="53fcfb28ca73c7bb" providerId="LiveId" clId="{49EA4204-B380-4DD2-942D-EDC331C1A4F5}" dt="2023-12-23T16:32:12.890" v="3687"/>
          <ac:inkMkLst>
            <pc:docMk/>
            <pc:sldMk cId="133176275" sldId="365"/>
            <ac:inkMk id="71" creationId="{7E45B20D-3A4B-C753-3BD5-40A7EB5C1CEC}"/>
          </ac:inkMkLst>
        </pc:inkChg>
        <pc:inkChg chg="add del">
          <ac:chgData name="Abhishek Sharma" userId="53fcfb28ca73c7bb" providerId="LiveId" clId="{49EA4204-B380-4DD2-942D-EDC331C1A4F5}" dt="2023-08-20T02:31:56.654" v="2626"/>
          <ac:inkMkLst>
            <pc:docMk/>
            <pc:sldMk cId="133176275" sldId="365"/>
            <ac:inkMk id="71" creationId="{D30FCED4-0C97-C365-3EC7-05D90F158971}"/>
          </ac:inkMkLst>
        </pc:inkChg>
        <pc:inkChg chg="add del mod">
          <ac:chgData name="Abhishek Sharma" userId="53fcfb28ca73c7bb" providerId="LiveId" clId="{49EA4204-B380-4DD2-942D-EDC331C1A4F5}" dt="2023-12-23T16:32:12.895" v="3726"/>
          <ac:inkMkLst>
            <pc:docMk/>
            <pc:sldMk cId="133176275" sldId="365"/>
            <ac:inkMk id="72" creationId="{409C8A14-C1D1-6A6A-CDB7-FDE4F14A5BA6}"/>
          </ac:inkMkLst>
        </pc:inkChg>
        <pc:inkChg chg="add del mod">
          <ac:chgData name="Abhishek Sharma" userId="53fcfb28ca73c7bb" providerId="LiveId" clId="{49EA4204-B380-4DD2-942D-EDC331C1A4F5}" dt="2023-03-17T03:07:06.840" v="1851"/>
          <ac:inkMkLst>
            <pc:docMk/>
            <pc:sldMk cId="133176275" sldId="365"/>
            <ac:inkMk id="72" creationId="{A0E0FD70-D103-5FB7-D92F-B1A9B6E2E0F4}"/>
          </ac:inkMkLst>
        </pc:inkChg>
        <pc:inkChg chg="add del">
          <ac:chgData name="Abhishek Sharma" userId="53fcfb28ca73c7bb" providerId="LiveId" clId="{49EA4204-B380-4DD2-942D-EDC331C1A4F5}" dt="2023-07-28T16:38:43.412" v="2374"/>
          <ac:inkMkLst>
            <pc:docMk/>
            <pc:sldMk cId="133176275" sldId="365"/>
            <ac:inkMk id="72" creationId="{A6E0933B-DD70-C802-6361-3E593FECE333}"/>
          </ac:inkMkLst>
        </pc:inkChg>
        <pc:inkChg chg="add del mod">
          <ac:chgData name="Abhishek Sharma" userId="53fcfb28ca73c7bb" providerId="LiveId" clId="{49EA4204-B380-4DD2-942D-EDC331C1A4F5}" dt="2023-10-23T03:25:12.047" v="2693"/>
          <ac:inkMkLst>
            <pc:docMk/>
            <pc:sldMk cId="133176275" sldId="365"/>
            <ac:inkMk id="72" creationId="{CF8B61D2-B8D9-5637-7526-676376637FAF}"/>
          </ac:inkMkLst>
        </pc:inkChg>
        <pc:inkChg chg="add del mod">
          <ac:chgData name="Abhishek Sharma" userId="53fcfb28ca73c7bb" providerId="LiveId" clId="{49EA4204-B380-4DD2-942D-EDC331C1A4F5}" dt="2023-03-17T03:07:06.837" v="1827"/>
          <ac:inkMkLst>
            <pc:docMk/>
            <pc:sldMk cId="133176275" sldId="365"/>
            <ac:inkMk id="73" creationId="{2D0F6E24-D0D5-109F-4128-50D352A265EB}"/>
          </ac:inkMkLst>
        </pc:inkChg>
        <pc:inkChg chg="add del">
          <ac:chgData name="Abhishek Sharma" userId="53fcfb28ca73c7bb" providerId="LiveId" clId="{49EA4204-B380-4DD2-942D-EDC331C1A4F5}" dt="2023-10-23T03:25:12.047" v="2697"/>
          <ac:inkMkLst>
            <pc:docMk/>
            <pc:sldMk cId="133176275" sldId="365"/>
            <ac:inkMk id="73" creationId="{DC076694-DE91-967C-53D6-AF56AAC75835}"/>
          </ac:inkMkLst>
        </pc:inkChg>
        <pc:inkChg chg="add mod">
          <ac:chgData name="Abhishek Sharma" userId="53fcfb28ca73c7bb" providerId="LiveId" clId="{49EA4204-B380-4DD2-942D-EDC331C1A4F5}" dt="2023-12-23T16:43:49.531" v="4013"/>
          <ac:inkMkLst>
            <pc:docMk/>
            <pc:sldMk cId="133176275" sldId="365"/>
            <ac:inkMk id="73" creationId="{FD8E57EE-1853-667B-5FEA-7A08F208DC62}"/>
          </ac:inkMkLst>
        </pc:inkChg>
        <pc:inkChg chg="add del mod">
          <ac:chgData name="Abhishek Sharma" userId="53fcfb28ca73c7bb" providerId="LiveId" clId="{49EA4204-B380-4DD2-942D-EDC331C1A4F5}" dt="2023-03-17T03:07:06.832" v="1800"/>
          <ac:inkMkLst>
            <pc:docMk/>
            <pc:sldMk cId="133176275" sldId="365"/>
            <ac:inkMk id="74" creationId="{3A1E5F17-0461-FAFD-E749-DB0C6EF9CDA9}"/>
          </ac:inkMkLst>
        </pc:inkChg>
        <pc:inkChg chg="add">
          <ac:chgData name="Abhishek Sharma" userId="53fcfb28ca73c7bb" providerId="LiveId" clId="{49EA4204-B380-4DD2-942D-EDC331C1A4F5}" dt="2023-06-21T03:15:48.318" v="2301" actId="9405"/>
          <ac:inkMkLst>
            <pc:docMk/>
            <pc:sldMk cId="133176275" sldId="365"/>
            <ac:inkMk id="74" creationId="{54E9451C-E0BE-404E-41E9-413D304A8B3A}"/>
          </ac:inkMkLst>
        </pc:inkChg>
        <pc:inkChg chg="add mod">
          <ac:chgData name="Abhishek Sharma" userId="53fcfb28ca73c7bb" providerId="LiveId" clId="{49EA4204-B380-4DD2-942D-EDC331C1A4F5}" dt="2023-03-17T03:07:06.840" v="1851"/>
          <ac:inkMkLst>
            <pc:docMk/>
            <pc:sldMk cId="133176275" sldId="365"/>
            <ac:inkMk id="75" creationId="{A74886D4-4687-318D-702D-F0E25ED33BDE}"/>
          </ac:inkMkLst>
        </pc:inkChg>
        <pc:inkChg chg="add del">
          <ac:chgData name="Abhishek Sharma" userId="53fcfb28ca73c7bb" providerId="LiveId" clId="{49EA4204-B380-4DD2-942D-EDC331C1A4F5}" dt="2023-12-23T16:32:12.891" v="3697"/>
          <ac:inkMkLst>
            <pc:docMk/>
            <pc:sldMk cId="133176275" sldId="365"/>
            <ac:inkMk id="76" creationId="{BF7CABC9-2F64-ACC7-3993-F70F47465F58}"/>
          </ac:inkMkLst>
        </pc:inkChg>
        <pc:inkChg chg="add del mod">
          <ac:chgData name="Abhishek Sharma" userId="53fcfb28ca73c7bb" providerId="LiveId" clId="{49EA4204-B380-4DD2-942D-EDC331C1A4F5}" dt="2023-03-17T03:07:06.831" v="1792"/>
          <ac:inkMkLst>
            <pc:docMk/>
            <pc:sldMk cId="133176275" sldId="365"/>
            <ac:inkMk id="76" creationId="{E4093D93-EE90-5EA4-8AB8-AF0D8911628A}"/>
          </ac:inkMkLst>
        </pc:inkChg>
        <pc:inkChg chg="add del">
          <ac:chgData name="Abhishek Sharma" userId="53fcfb28ca73c7bb" providerId="LiveId" clId="{49EA4204-B380-4DD2-942D-EDC331C1A4F5}" dt="2023-03-17T03:07:06.835" v="1815"/>
          <ac:inkMkLst>
            <pc:docMk/>
            <pc:sldMk cId="133176275" sldId="365"/>
            <ac:inkMk id="77" creationId="{4E746A84-33B6-86C7-B92C-861ABB0CEFB8}"/>
          </ac:inkMkLst>
        </pc:inkChg>
        <pc:inkChg chg="add">
          <ac:chgData name="Abhishek Sharma" userId="53fcfb28ca73c7bb" providerId="LiveId" clId="{49EA4204-B380-4DD2-942D-EDC331C1A4F5}" dt="2023-06-21T03:15:58.793" v="2303" actId="9405"/>
          <ac:inkMkLst>
            <pc:docMk/>
            <pc:sldMk cId="133176275" sldId="365"/>
            <ac:inkMk id="77" creationId="{C9AD15A8-647A-23D7-899C-162836502047}"/>
          </ac:inkMkLst>
        </pc:inkChg>
        <pc:inkChg chg="add del">
          <ac:chgData name="Abhishek Sharma" userId="53fcfb28ca73c7bb" providerId="LiveId" clId="{49EA4204-B380-4DD2-942D-EDC331C1A4F5}" dt="2023-12-23T16:32:12.896" v="3733"/>
          <ac:inkMkLst>
            <pc:docMk/>
            <pc:sldMk cId="133176275" sldId="365"/>
            <ac:inkMk id="78" creationId="{40867B2C-7B7E-2FAD-C678-7F4BA4708880}"/>
          </ac:inkMkLst>
        </pc:inkChg>
        <pc:inkChg chg="add del mod">
          <ac:chgData name="Abhishek Sharma" userId="53fcfb28ca73c7bb" providerId="LiveId" clId="{49EA4204-B380-4DD2-942D-EDC331C1A4F5}" dt="2023-10-23T03:25:12.047" v="2698"/>
          <ac:inkMkLst>
            <pc:docMk/>
            <pc:sldMk cId="133176275" sldId="365"/>
            <ac:inkMk id="78" creationId="{4538ADFB-BD70-D7CA-0DDD-06D1C2480C9D}"/>
          </ac:inkMkLst>
        </pc:inkChg>
        <pc:inkChg chg="add del mod">
          <ac:chgData name="Abhishek Sharma" userId="53fcfb28ca73c7bb" providerId="LiveId" clId="{49EA4204-B380-4DD2-942D-EDC331C1A4F5}" dt="2023-07-28T16:38:43.409" v="2360"/>
          <ac:inkMkLst>
            <pc:docMk/>
            <pc:sldMk cId="133176275" sldId="365"/>
            <ac:inkMk id="78" creationId="{6732F8AE-A412-FC10-FA74-557E6FC11FDD}"/>
          </ac:inkMkLst>
        </pc:inkChg>
        <pc:inkChg chg="add del mod">
          <ac:chgData name="Abhishek Sharma" userId="53fcfb28ca73c7bb" providerId="LiveId" clId="{49EA4204-B380-4DD2-942D-EDC331C1A4F5}" dt="2023-07-28T16:38:43.409" v="2357"/>
          <ac:inkMkLst>
            <pc:docMk/>
            <pc:sldMk cId="133176275" sldId="365"/>
            <ac:inkMk id="79" creationId="{4E6AE713-E902-D450-4541-C4B2ABDACCB0}"/>
          </ac:inkMkLst>
        </pc:inkChg>
        <pc:inkChg chg="add del mod">
          <ac:chgData name="Abhishek Sharma" userId="53fcfb28ca73c7bb" providerId="LiveId" clId="{49EA4204-B380-4DD2-942D-EDC331C1A4F5}" dt="2023-12-23T16:32:12.896" v="3728"/>
          <ac:inkMkLst>
            <pc:docMk/>
            <pc:sldMk cId="133176275" sldId="365"/>
            <ac:inkMk id="79" creationId="{51473565-C320-4762-DA1C-D32AA6AC5960}"/>
          </ac:inkMkLst>
        </pc:inkChg>
        <pc:inkChg chg="add del mod">
          <ac:chgData name="Abhishek Sharma" userId="53fcfb28ca73c7bb" providerId="LiveId" clId="{49EA4204-B380-4DD2-942D-EDC331C1A4F5}" dt="2023-10-23T03:25:12.046" v="2686"/>
          <ac:inkMkLst>
            <pc:docMk/>
            <pc:sldMk cId="133176275" sldId="365"/>
            <ac:inkMk id="79" creationId="{7E393352-FF82-264E-AF68-ED323BCD23F9}"/>
          </ac:inkMkLst>
        </pc:inkChg>
        <pc:inkChg chg="add del mod">
          <ac:chgData name="Abhishek Sharma" userId="53fcfb28ca73c7bb" providerId="LiveId" clId="{49EA4204-B380-4DD2-942D-EDC331C1A4F5}" dt="2023-03-17T03:07:06.839" v="1846"/>
          <ac:inkMkLst>
            <pc:docMk/>
            <pc:sldMk cId="133176275" sldId="365"/>
            <ac:inkMk id="79" creationId="{AE55D144-B3AB-2F14-F812-A9050D8D15FE}"/>
          </ac:inkMkLst>
        </pc:inkChg>
        <pc:inkChg chg="add del mod">
          <ac:chgData name="Abhishek Sharma" userId="53fcfb28ca73c7bb" providerId="LiveId" clId="{49EA4204-B380-4DD2-942D-EDC331C1A4F5}" dt="2023-07-28T16:38:43.409" v="2358"/>
          <ac:inkMkLst>
            <pc:docMk/>
            <pc:sldMk cId="133176275" sldId="365"/>
            <ac:inkMk id="80" creationId="{04F63EA7-6E21-E20B-7B44-459FA89A6517}"/>
          </ac:inkMkLst>
        </pc:inkChg>
        <pc:inkChg chg="add del mod">
          <ac:chgData name="Abhishek Sharma" userId="53fcfb28ca73c7bb" providerId="LiveId" clId="{49EA4204-B380-4DD2-942D-EDC331C1A4F5}" dt="2023-03-17T03:07:06.839" v="1842"/>
          <ac:inkMkLst>
            <pc:docMk/>
            <pc:sldMk cId="133176275" sldId="365"/>
            <ac:inkMk id="80" creationId="{333F5032-65A4-D42E-EFC5-F1077E94F220}"/>
          </ac:inkMkLst>
        </pc:inkChg>
        <pc:inkChg chg="add del mod">
          <ac:chgData name="Abhishek Sharma" userId="53fcfb28ca73c7bb" providerId="LiveId" clId="{49EA4204-B380-4DD2-942D-EDC331C1A4F5}" dt="2023-10-23T03:25:12.047" v="2696"/>
          <ac:inkMkLst>
            <pc:docMk/>
            <pc:sldMk cId="133176275" sldId="365"/>
            <ac:inkMk id="80" creationId="{89DE2D71-E14A-FF91-FF28-19879EEBAA98}"/>
          </ac:inkMkLst>
        </pc:inkChg>
        <pc:inkChg chg="add del mod">
          <ac:chgData name="Abhishek Sharma" userId="53fcfb28ca73c7bb" providerId="LiveId" clId="{49EA4204-B380-4DD2-942D-EDC331C1A4F5}" dt="2023-12-23T16:32:12.881" v="3645"/>
          <ac:inkMkLst>
            <pc:docMk/>
            <pc:sldMk cId="133176275" sldId="365"/>
            <ac:inkMk id="80" creationId="{DBCBB43B-90C0-B59F-7814-AAF7CC825144}"/>
          </ac:inkMkLst>
        </pc:inkChg>
        <pc:inkChg chg="add mod">
          <ac:chgData name="Abhishek Sharma" userId="53fcfb28ca73c7bb" providerId="LiveId" clId="{49EA4204-B380-4DD2-942D-EDC331C1A4F5}" dt="2023-12-23T16:43:49.531" v="4013"/>
          <ac:inkMkLst>
            <pc:docMk/>
            <pc:sldMk cId="133176275" sldId="365"/>
            <ac:inkMk id="81" creationId="{0A2F990F-EC48-E944-C525-6770A4D3A5C0}"/>
          </ac:inkMkLst>
        </pc:inkChg>
        <pc:inkChg chg="add del mod">
          <ac:chgData name="Abhishek Sharma" userId="53fcfb28ca73c7bb" providerId="LiveId" clId="{49EA4204-B380-4DD2-942D-EDC331C1A4F5}" dt="2023-10-23T03:25:12.046" v="2688"/>
          <ac:inkMkLst>
            <pc:docMk/>
            <pc:sldMk cId="133176275" sldId="365"/>
            <ac:inkMk id="81" creationId="{3B1A42B3-BA68-1075-DFC3-92777E974788}"/>
          </ac:inkMkLst>
        </pc:inkChg>
        <pc:inkChg chg="add del mod">
          <ac:chgData name="Abhishek Sharma" userId="53fcfb28ca73c7bb" providerId="LiveId" clId="{49EA4204-B380-4DD2-942D-EDC331C1A4F5}" dt="2023-07-28T16:38:43.411" v="2371"/>
          <ac:inkMkLst>
            <pc:docMk/>
            <pc:sldMk cId="133176275" sldId="365"/>
            <ac:inkMk id="81" creationId="{8463264F-F40A-4E8E-1A25-2591053D0018}"/>
          </ac:inkMkLst>
        </pc:inkChg>
        <pc:inkChg chg="add del">
          <ac:chgData name="Abhishek Sharma" userId="53fcfb28ca73c7bb" providerId="LiveId" clId="{49EA4204-B380-4DD2-942D-EDC331C1A4F5}" dt="2023-03-17T03:07:06.838" v="1837"/>
          <ac:inkMkLst>
            <pc:docMk/>
            <pc:sldMk cId="133176275" sldId="365"/>
            <ac:inkMk id="81" creationId="{A61580E0-B3E2-406C-7536-7BFB273BD297}"/>
          </ac:inkMkLst>
        </pc:inkChg>
        <pc:inkChg chg="add del">
          <ac:chgData name="Abhishek Sharma" userId="53fcfb28ca73c7bb" providerId="LiveId" clId="{49EA4204-B380-4DD2-942D-EDC331C1A4F5}" dt="2023-12-23T16:32:12.886" v="3664"/>
          <ac:inkMkLst>
            <pc:docMk/>
            <pc:sldMk cId="133176275" sldId="365"/>
            <ac:inkMk id="82" creationId="{5484B392-15D6-6BF0-0C27-98E8828F1892}"/>
          </ac:inkMkLst>
        </pc:inkChg>
        <pc:inkChg chg="add del mod">
          <ac:chgData name="Abhishek Sharma" userId="53fcfb28ca73c7bb" providerId="LiveId" clId="{49EA4204-B380-4DD2-942D-EDC331C1A4F5}" dt="2023-10-23T03:25:12.047" v="2700"/>
          <ac:inkMkLst>
            <pc:docMk/>
            <pc:sldMk cId="133176275" sldId="365"/>
            <ac:inkMk id="82" creationId="{F40CC519-656E-62A7-F7B7-CB2DB437D47D}"/>
          </ac:inkMkLst>
        </pc:inkChg>
        <pc:inkChg chg="add del mod">
          <ac:chgData name="Abhishek Sharma" userId="53fcfb28ca73c7bb" providerId="LiveId" clId="{49EA4204-B380-4DD2-942D-EDC331C1A4F5}" dt="2023-10-23T03:25:12.046" v="2683"/>
          <ac:inkMkLst>
            <pc:docMk/>
            <pc:sldMk cId="133176275" sldId="365"/>
            <ac:inkMk id="83" creationId="{015A1E40-E915-ACDD-EAFA-5AF0B889747E}"/>
          </ac:inkMkLst>
        </pc:inkChg>
        <pc:inkChg chg="add del">
          <ac:chgData name="Abhishek Sharma" userId="53fcfb28ca73c7bb" providerId="LiveId" clId="{49EA4204-B380-4DD2-942D-EDC331C1A4F5}" dt="2023-12-23T16:32:12.884" v="3652"/>
          <ac:inkMkLst>
            <pc:docMk/>
            <pc:sldMk cId="133176275" sldId="365"/>
            <ac:inkMk id="83" creationId="{58F0A8C4-CF5B-A989-CEBE-9DA879B00A60}"/>
          </ac:inkMkLst>
        </pc:inkChg>
        <pc:inkChg chg="add del mod">
          <ac:chgData name="Abhishek Sharma" userId="53fcfb28ca73c7bb" providerId="LiveId" clId="{49EA4204-B380-4DD2-942D-EDC331C1A4F5}" dt="2023-07-28T16:38:43.411" v="2368"/>
          <ac:inkMkLst>
            <pc:docMk/>
            <pc:sldMk cId="133176275" sldId="365"/>
            <ac:inkMk id="83" creationId="{70B227B1-0C72-E048-935A-23A7BBF7F86D}"/>
          </ac:inkMkLst>
        </pc:inkChg>
        <pc:inkChg chg="add del mod">
          <ac:chgData name="Abhishek Sharma" userId="53fcfb28ca73c7bb" providerId="LiveId" clId="{49EA4204-B380-4DD2-942D-EDC331C1A4F5}" dt="2023-03-17T03:07:06.836" v="1820"/>
          <ac:inkMkLst>
            <pc:docMk/>
            <pc:sldMk cId="133176275" sldId="365"/>
            <ac:inkMk id="83" creationId="{BA7DDA01-5329-4C96-894B-8D70D6CDDB7C}"/>
          </ac:inkMkLst>
        </pc:inkChg>
        <pc:inkChg chg="add del mod">
          <ac:chgData name="Abhishek Sharma" userId="53fcfb28ca73c7bb" providerId="LiveId" clId="{49EA4204-B380-4DD2-942D-EDC331C1A4F5}" dt="2023-07-28T16:38:43.410" v="2364"/>
          <ac:inkMkLst>
            <pc:docMk/>
            <pc:sldMk cId="133176275" sldId="365"/>
            <ac:inkMk id="84" creationId="{1DD7ED62-9FD9-F154-C6E3-A3A74BC6E0CC}"/>
          </ac:inkMkLst>
        </pc:inkChg>
        <pc:inkChg chg="add del mod">
          <ac:chgData name="Abhishek Sharma" userId="53fcfb28ca73c7bb" providerId="LiveId" clId="{49EA4204-B380-4DD2-942D-EDC331C1A4F5}" dt="2023-12-23T16:32:12.896" v="3730"/>
          <ac:inkMkLst>
            <pc:docMk/>
            <pc:sldMk cId="133176275" sldId="365"/>
            <ac:inkMk id="84" creationId="{32E976D0-B9E9-2D31-AD3C-38C29359D317}"/>
          </ac:inkMkLst>
        </pc:inkChg>
        <pc:inkChg chg="add del mod">
          <ac:chgData name="Abhishek Sharma" userId="53fcfb28ca73c7bb" providerId="LiveId" clId="{49EA4204-B380-4DD2-942D-EDC331C1A4F5}" dt="2023-03-17T03:07:06.834" v="1807"/>
          <ac:inkMkLst>
            <pc:docMk/>
            <pc:sldMk cId="133176275" sldId="365"/>
            <ac:inkMk id="84" creationId="{7F1D32FE-65CD-146D-E7D6-6ECE98E0B159}"/>
          </ac:inkMkLst>
        </pc:inkChg>
        <pc:inkChg chg="add del mod">
          <ac:chgData name="Abhishek Sharma" userId="53fcfb28ca73c7bb" providerId="LiveId" clId="{49EA4204-B380-4DD2-942D-EDC331C1A4F5}" dt="2023-10-23T03:25:12.044" v="2675"/>
          <ac:inkMkLst>
            <pc:docMk/>
            <pc:sldMk cId="133176275" sldId="365"/>
            <ac:inkMk id="84" creationId="{AD392053-EF2D-42ED-1CE5-887B7E92D33C}"/>
          </ac:inkMkLst>
        </pc:inkChg>
        <pc:inkChg chg="add del mod">
          <ac:chgData name="Abhishek Sharma" userId="53fcfb28ca73c7bb" providerId="LiveId" clId="{49EA4204-B380-4DD2-942D-EDC331C1A4F5}" dt="2023-07-28T16:38:43.411" v="2372"/>
          <ac:inkMkLst>
            <pc:docMk/>
            <pc:sldMk cId="133176275" sldId="365"/>
            <ac:inkMk id="85" creationId="{7F7C78AE-F3B8-924A-827C-B16AB6B15A64}"/>
          </ac:inkMkLst>
        </pc:inkChg>
        <pc:inkChg chg="add del mod">
          <ac:chgData name="Abhishek Sharma" userId="53fcfb28ca73c7bb" providerId="LiveId" clId="{49EA4204-B380-4DD2-942D-EDC331C1A4F5}" dt="2023-03-17T03:07:06.836" v="1824"/>
          <ac:inkMkLst>
            <pc:docMk/>
            <pc:sldMk cId="133176275" sldId="365"/>
            <ac:inkMk id="85" creationId="{8A7ECF25-EB63-364E-A8CE-A4FCA5BB5344}"/>
          </ac:inkMkLst>
        </pc:inkChg>
        <pc:inkChg chg="add del mod">
          <ac:chgData name="Abhishek Sharma" userId="53fcfb28ca73c7bb" providerId="LiveId" clId="{49EA4204-B380-4DD2-942D-EDC331C1A4F5}" dt="2023-12-23T16:32:12.888" v="3676"/>
          <ac:inkMkLst>
            <pc:docMk/>
            <pc:sldMk cId="133176275" sldId="365"/>
            <ac:inkMk id="85" creationId="{9E071C17-6E1D-805C-164D-A09079111BB7}"/>
          </ac:inkMkLst>
        </pc:inkChg>
        <pc:inkChg chg="add mod">
          <ac:chgData name="Abhishek Sharma" userId="53fcfb28ca73c7bb" providerId="LiveId" clId="{49EA4204-B380-4DD2-942D-EDC331C1A4F5}" dt="2023-12-23T16:43:49.531" v="4013"/>
          <ac:inkMkLst>
            <pc:docMk/>
            <pc:sldMk cId="133176275" sldId="365"/>
            <ac:inkMk id="86" creationId="{D7DEDF3E-5D75-F2DE-E902-4E3A83D333EE}"/>
          </ac:inkMkLst>
        </pc:inkChg>
        <pc:inkChg chg="add del mod">
          <ac:chgData name="Abhishek Sharma" userId="53fcfb28ca73c7bb" providerId="LiveId" clId="{49EA4204-B380-4DD2-942D-EDC331C1A4F5}" dt="2023-07-28T16:38:43.412" v="2376"/>
          <ac:inkMkLst>
            <pc:docMk/>
            <pc:sldMk cId="133176275" sldId="365"/>
            <ac:inkMk id="86" creationId="{FA714D7A-22EB-C57B-7157-EA96CB683234}"/>
          </ac:inkMkLst>
        </pc:inkChg>
        <pc:inkChg chg="add del">
          <ac:chgData name="Abhishek Sharma" userId="53fcfb28ca73c7bb" providerId="LiveId" clId="{49EA4204-B380-4DD2-942D-EDC331C1A4F5}" dt="2023-07-28T16:38:43.409" v="2359"/>
          <ac:inkMkLst>
            <pc:docMk/>
            <pc:sldMk cId="133176275" sldId="365"/>
            <ac:inkMk id="87" creationId="{353CF3FB-5C61-5745-732E-0F1FEDB2B33D}"/>
          </ac:inkMkLst>
        </pc:inkChg>
        <pc:inkChg chg="add del">
          <ac:chgData name="Abhishek Sharma" userId="53fcfb28ca73c7bb" providerId="LiveId" clId="{49EA4204-B380-4DD2-942D-EDC331C1A4F5}" dt="2023-03-17T03:07:06.833" v="1805"/>
          <ac:inkMkLst>
            <pc:docMk/>
            <pc:sldMk cId="133176275" sldId="365"/>
            <ac:inkMk id="87" creationId="{DA195CA3-A8CA-12E1-7651-CFD1A36F06F0}"/>
          </ac:inkMkLst>
        </pc:inkChg>
        <pc:inkChg chg="add del">
          <ac:chgData name="Abhishek Sharma" userId="53fcfb28ca73c7bb" providerId="LiveId" clId="{49EA4204-B380-4DD2-942D-EDC331C1A4F5}" dt="2023-11-30T02:04:05.230" v="2919"/>
          <ac:inkMkLst>
            <pc:docMk/>
            <pc:sldMk cId="133176275" sldId="365"/>
            <ac:inkMk id="87" creationId="{F0F3846D-1CDB-6E7A-37A4-50D78FE03365}"/>
          </ac:inkMkLst>
        </pc:inkChg>
        <pc:inkChg chg="add del mod">
          <ac:chgData name="Abhishek Sharma" userId="53fcfb28ca73c7bb" providerId="LiveId" clId="{49EA4204-B380-4DD2-942D-EDC331C1A4F5}" dt="2023-11-30T02:04:05.225" v="2887"/>
          <ac:inkMkLst>
            <pc:docMk/>
            <pc:sldMk cId="133176275" sldId="365"/>
            <ac:inkMk id="88" creationId="{86E57741-7934-F97E-C0EF-FB8DD75C57D3}"/>
          </ac:inkMkLst>
        </pc:inkChg>
        <pc:inkChg chg="add">
          <ac:chgData name="Abhishek Sharma" userId="53fcfb28ca73c7bb" providerId="LiveId" clId="{49EA4204-B380-4DD2-942D-EDC331C1A4F5}" dt="2023-12-23T16:33:25.409" v="3773" actId="9405"/>
          <ac:inkMkLst>
            <pc:docMk/>
            <pc:sldMk cId="133176275" sldId="365"/>
            <ac:inkMk id="88" creationId="{871FEE75-D212-191A-3B41-EE2DD69FF190}"/>
          </ac:inkMkLst>
        </pc:inkChg>
        <pc:inkChg chg="add del mod">
          <ac:chgData name="Abhishek Sharma" userId="53fcfb28ca73c7bb" providerId="LiveId" clId="{49EA4204-B380-4DD2-942D-EDC331C1A4F5}" dt="2023-04-20T02:42:29.637" v="2056"/>
          <ac:inkMkLst>
            <pc:docMk/>
            <pc:sldMk cId="133176275" sldId="365"/>
            <ac:inkMk id="88" creationId="{B0D899D1-9391-7EC5-64E9-252634849178}"/>
          </ac:inkMkLst>
        </pc:inkChg>
        <pc:inkChg chg="add mod">
          <ac:chgData name="Abhishek Sharma" userId="53fcfb28ca73c7bb" providerId="LiveId" clId="{49EA4204-B380-4DD2-942D-EDC331C1A4F5}" dt="2023-12-23T16:43:49.531" v="4013"/>
          <ac:inkMkLst>
            <pc:docMk/>
            <pc:sldMk cId="133176275" sldId="365"/>
            <ac:inkMk id="89" creationId="{B109C844-62F5-A7DC-678E-67D2E3A65287}"/>
          </ac:inkMkLst>
        </pc:inkChg>
        <pc:inkChg chg="add del mod">
          <ac:chgData name="Abhishek Sharma" userId="53fcfb28ca73c7bb" providerId="LiveId" clId="{49EA4204-B380-4DD2-942D-EDC331C1A4F5}" dt="2023-11-30T02:04:05.229" v="2908"/>
          <ac:inkMkLst>
            <pc:docMk/>
            <pc:sldMk cId="133176275" sldId="365"/>
            <ac:inkMk id="89" creationId="{F06C8126-DAE4-F55B-0C39-830454739261}"/>
          </ac:inkMkLst>
        </pc:inkChg>
        <pc:inkChg chg="add del mod">
          <ac:chgData name="Abhishek Sharma" userId="53fcfb28ca73c7bb" providerId="LiveId" clId="{49EA4204-B380-4DD2-942D-EDC331C1A4F5}" dt="2023-04-20T02:42:29.634" v="2026"/>
          <ac:inkMkLst>
            <pc:docMk/>
            <pc:sldMk cId="133176275" sldId="365"/>
            <ac:inkMk id="89" creationId="{F2A545F8-4755-8D0B-E240-9DC103D0EE73}"/>
          </ac:inkMkLst>
        </pc:inkChg>
        <pc:inkChg chg="add del mod">
          <ac:chgData name="Abhishek Sharma" userId="53fcfb28ca73c7bb" providerId="LiveId" clId="{49EA4204-B380-4DD2-942D-EDC331C1A4F5}" dt="2023-04-20T02:42:29.636" v="2049"/>
          <ac:inkMkLst>
            <pc:docMk/>
            <pc:sldMk cId="133176275" sldId="365"/>
            <ac:inkMk id="90" creationId="{25FDB8BD-D5EF-4AA5-156D-15CCDE4EFD20}"/>
          </ac:inkMkLst>
        </pc:inkChg>
        <pc:inkChg chg="add del">
          <ac:chgData name="Abhishek Sharma" userId="53fcfb28ca73c7bb" providerId="LiveId" clId="{49EA4204-B380-4DD2-942D-EDC331C1A4F5}" dt="2023-12-23T16:32:12.887" v="3671"/>
          <ac:inkMkLst>
            <pc:docMk/>
            <pc:sldMk cId="133176275" sldId="365"/>
            <ac:inkMk id="90" creationId="{6C087D67-1C47-8FF0-559F-0B99CD07173F}"/>
          </ac:inkMkLst>
        </pc:inkChg>
        <pc:inkChg chg="add mod">
          <ac:chgData name="Abhishek Sharma" userId="53fcfb28ca73c7bb" providerId="LiveId" clId="{49EA4204-B380-4DD2-942D-EDC331C1A4F5}" dt="2023-11-30T02:04:05.230" v="2920"/>
          <ac:inkMkLst>
            <pc:docMk/>
            <pc:sldMk cId="133176275" sldId="365"/>
            <ac:inkMk id="91" creationId="{1E0AB500-DBB1-5F48-209A-6D64D2EEA6C0}"/>
          </ac:inkMkLst>
        </pc:inkChg>
        <pc:inkChg chg="add del mod">
          <ac:chgData name="Abhishek Sharma" userId="53fcfb28ca73c7bb" providerId="LiveId" clId="{49EA4204-B380-4DD2-942D-EDC331C1A4F5}" dt="2023-04-20T02:42:29.632" v="2012"/>
          <ac:inkMkLst>
            <pc:docMk/>
            <pc:sldMk cId="133176275" sldId="365"/>
            <ac:inkMk id="91" creationId="{E4F4B338-8141-460C-E23D-DD028C52F97A}"/>
          </ac:inkMkLst>
        </pc:inkChg>
        <pc:inkChg chg="add del mod">
          <ac:chgData name="Abhishek Sharma" userId="53fcfb28ca73c7bb" providerId="LiveId" clId="{49EA4204-B380-4DD2-942D-EDC331C1A4F5}" dt="2023-04-20T02:42:29.637" v="2051"/>
          <ac:inkMkLst>
            <pc:docMk/>
            <pc:sldMk cId="133176275" sldId="365"/>
            <ac:inkMk id="92" creationId="{8B4827F1-B293-B6CB-45E3-9810A126FD0A}"/>
          </ac:inkMkLst>
        </pc:inkChg>
        <pc:inkChg chg="add del">
          <ac:chgData name="Abhishek Sharma" userId="53fcfb28ca73c7bb" providerId="LiveId" clId="{49EA4204-B380-4DD2-942D-EDC331C1A4F5}" dt="2023-11-30T02:04:05.224" v="2884"/>
          <ac:inkMkLst>
            <pc:docMk/>
            <pc:sldMk cId="133176275" sldId="365"/>
            <ac:inkMk id="92" creationId="{99EB695D-3F17-FB3B-3E50-9BBCF7C6E530}"/>
          </ac:inkMkLst>
        </pc:inkChg>
        <pc:inkChg chg="add mod">
          <ac:chgData name="Abhishek Sharma" userId="53fcfb28ca73c7bb" providerId="LiveId" clId="{49EA4204-B380-4DD2-942D-EDC331C1A4F5}" dt="2023-12-23T16:43:49.531" v="4013"/>
          <ac:inkMkLst>
            <pc:docMk/>
            <pc:sldMk cId="133176275" sldId="365"/>
            <ac:inkMk id="92" creationId="{9D39C683-E902-A449-612A-0AC1119A3D59}"/>
          </ac:inkMkLst>
        </pc:inkChg>
        <pc:inkChg chg="add del mod">
          <ac:chgData name="Abhishek Sharma" userId="53fcfb28ca73c7bb" providerId="LiveId" clId="{49EA4204-B380-4DD2-942D-EDC331C1A4F5}" dt="2023-11-30T02:04:05.227" v="2900"/>
          <ac:inkMkLst>
            <pc:docMk/>
            <pc:sldMk cId="133176275" sldId="365"/>
            <ac:inkMk id="93" creationId="{CBBA3054-BB64-E6E6-8272-2D007354CD05}"/>
          </ac:inkMkLst>
        </pc:inkChg>
        <pc:inkChg chg="add del mod">
          <ac:chgData name="Abhishek Sharma" userId="53fcfb28ca73c7bb" providerId="LiveId" clId="{49EA4204-B380-4DD2-942D-EDC331C1A4F5}" dt="2023-04-20T02:42:29.635" v="2035"/>
          <ac:inkMkLst>
            <pc:docMk/>
            <pc:sldMk cId="133176275" sldId="365"/>
            <ac:inkMk id="94" creationId="{1B35B428-374F-4A23-63F0-50EFC342ABF6}"/>
          </ac:inkMkLst>
        </pc:inkChg>
        <pc:inkChg chg="add del mod">
          <ac:chgData name="Abhishek Sharma" userId="53fcfb28ca73c7bb" providerId="LiveId" clId="{49EA4204-B380-4DD2-942D-EDC331C1A4F5}" dt="2023-11-30T02:04:05.229" v="2909"/>
          <ac:inkMkLst>
            <pc:docMk/>
            <pc:sldMk cId="133176275" sldId="365"/>
            <ac:inkMk id="94" creationId="{9EF7DABC-029E-20FD-C1BA-DEE6B5A19CED}"/>
          </ac:inkMkLst>
        </pc:inkChg>
        <pc:inkChg chg="add mod">
          <ac:chgData name="Abhishek Sharma" userId="53fcfb28ca73c7bb" providerId="LiveId" clId="{49EA4204-B380-4DD2-942D-EDC331C1A4F5}" dt="2023-12-23T16:33:29.722" v="3779"/>
          <ac:inkMkLst>
            <pc:docMk/>
            <pc:sldMk cId="133176275" sldId="365"/>
            <ac:inkMk id="94" creationId="{D6895E2D-0323-EBB0-9F42-02DD253F274D}"/>
          </ac:inkMkLst>
        </pc:inkChg>
        <pc:inkChg chg="add del mod">
          <ac:chgData name="Abhishek Sharma" userId="53fcfb28ca73c7bb" providerId="LiveId" clId="{49EA4204-B380-4DD2-942D-EDC331C1A4F5}" dt="2023-11-30T02:04:05.229" v="2912"/>
          <ac:inkMkLst>
            <pc:docMk/>
            <pc:sldMk cId="133176275" sldId="365"/>
            <ac:inkMk id="95" creationId="{517FA00F-878D-1A39-F829-11AB31C66352}"/>
          </ac:inkMkLst>
        </pc:inkChg>
        <pc:inkChg chg="add mod">
          <ac:chgData name="Abhishek Sharma" userId="53fcfb28ca73c7bb" providerId="LiveId" clId="{49EA4204-B380-4DD2-942D-EDC331C1A4F5}" dt="2023-12-23T16:33:29.722" v="3779"/>
          <ac:inkMkLst>
            <pc:docMk/>
            <pc:sldMk cId="133176275" sldId="365"/>
            <ac:inkMk id="95" creationId="{CAB047F5-F83D-9B7A-E938-E9660FD1F184}"/>
          </ac:inkMkLst>
        </pc:inkChg>
        <pc:inkChg chg="add del mod">
          <ac:chgData name="Abhishek Sharma" userId="53fcfb28ca73c7bb" providerId="LiveId" clId="{49EA4204-B380-4DD2-942D-EDC331C1A4F5}" dt="2023-04-20T02:42:29.635" v="2036"/>
          <ac:inkMkLst>
            <pc:docMk/>
            <pc:sldMk cId="133176275" sldId="365"/>
            <ac:inkMk id="95" creationId="{FF27B945-6791-7D04-9AB0-AD5D2DF4A437}"/>
          </ac:inkMkLst>
        </pc:inkChg>
        <pc:inkChg chg="add del mod">
          <ac:chgData name="Abhishek Sharma" userId="53fcfb28ca73c7bb" providerId="LiveId" clId="{49EA4204-B380-4DD2-942D-EDC331C1A4F5}" dt="2023-11-30T02:04:05.226" v="2894"/>
          <ac:inkMkLst>
            <pc:docMk/>
            <pc:sldMk cId="133176275" sldId="365"/>
            <ac:inkMk id="96" creationId="{3F026316-7BC8-30D3-3581-5844A4F86A42}"/>
          </ac:inkMkLst>
        </pc:inkChg>
        <pc:inkChg chg="add del mod">
          <ac:chgData name="Abhishek Sharma" userId="53fcfb28ca73c7bb" providerId="LiveId" clId="{49EA4204-B380-4DD2-942D-EDC331C1A4F5}" dt="2023-04-20T02:42:29.637" v="2063"/>
          <ac:inkMkLst>
            <pc:docMk/>
            <pc:sldMk cId="133176275" sldId="365"/>
            <ac:inkMk id="96" creationId="{572EE940-9CED-43BA-3AE7-6F67DE57F69F}"/>
          </ac:inkMkLst>
        </pc:inkChg>
        <pc:inkChg chg="add del mod">
          <ac:chgData name="Abhishek Sharma" userId="53fcfb28ca73c7bb" providerId="LiveId" clId="{49EA4204-B380-4DD2-942D-EDC331C1A4F5}" dt="2023-04-20T02:42:29.637" v="2062"/>
          <ac:inkMkLst>
            <pc:docMk/>
            <pc:sldMk cId="133176275" sldId="365"/>
            <ac:inkMk id="97" creationId="{9BF66315-3A3B-31E4-84E5-2E4308F61D73}"/>
          </ac:inkMkLst>
        </pc:inkChg>
        <pc:inkChg chg="add mod">
          <ac:chgData name="Abhishek Sharma" userId="53fcfb28ca73c7bb" providerId="LiveId" clId="{49EA4204-B380-4DD2-942D-EDC331C1A4F5}" dt="2023-12-23T16:43:49.531" v="4013"/>
          <ac:inkMkLst>
            <pc:docMk/>
            <pc:sldMk cId="133176275" sldId="365"/>
            <ac:inkMk id="97" creationId="{DEF5F43E-53FC-B150-FBDE-B9D2AC611929}"/>
          </ac:inkMkLst>
        </pc:inkChg>
        <pc:inkChg chg="add del mod">
          <ac:chgData name="Abhishek Sharma" userId="53fcfb28ca73c7bb" providerId="LiveId" clId="{49EA4204-B380-4DD2-942D-EDC331C1A4F5}" dt="2023-11-30T02:04:05.225" v="2888"/>
          <ac:inkMkLst>
            <pc:docMk/>
            <pc:sldMk cId="133176275" sldId="365"/>
            <ac:inkMk id="98" creationId="{0D753545-7997-2604-3FCD-422299A068A9}"/>
          </ac:inkMkLst>
        </pc:inkChg>
        <pc:inkChg chg="add mod">
          <ac:chgData name="Abhishek Sharma" userId="53fcfb28ca73c7bb" providerId="LiveId" clId="{49EA4204-B380-4DD2-942D-EDC331C1A4F5}" dt="2023-12-23T16:43:49.531" v="4013"/>
          <ac:inkMkLst>
            <pc:docMk/>
            <pc:sldMk cId="133176275" sldId="365"/>
            <ac:inkMk id="98" creationId="{EEF0CD55-65E3-5158-3527-99609CE3BB9B}"/>
          </ac:inkMkLst>
        </pc:inkChg>
        <pc:inkChg chg="add del mod">
          <ac:chgData name="Abhishek Sharma" userId="53fcfb28ca73c7bb" providerId="LiveId" clId="{49EA4204-B380-4DD2-942D-EDC331C1A4F5}" dt="2023-04-20T02:42:29.636" v="2044"/>
          <ac:inkMkLst>
            <pc:docMk/>
            <pc:sldMk cId="133176275" sldId="365"/>
            <ac:inkMk id="98" creationId="{F067EF79-E276-F755-29D3-88A1AB65F012}"/>
          </ac:inkMkLst>
        </pc:inkChg>
        <pc:inkChg chg="add del mod">
          <ac:chgData name="Abhishek Sharma" userId="53fcfb28ca73c7bb" providerId="LiveId" clId="{49EA4204-B380-4DD2-942D-EDC331C1A4F5}" dt="2023-11-30T02:04:05.222" v="2877"/>
          <ac:inkMkLst>
            <pc:docMk/>
            <pc:sldMk cId="133176275" sldId="365"/>
            <ac:inkMk id="99" creationId="{6FC39CBE-6A75-C4C7-0106-462A000C8B8F}"/>
          </ac:inkMkLst>
        </pc:inkChg>
        <pc:inkChg chg="add mod">
          <ac:chgData name="Abhishek Sharma" userId="53fcfb28ca73c7bb" providerId="LiveId" clId="{49EA4204-B380-4DD2-942D-EDC331C1A4F5}" dt="2023-12-23T16:43:49.531" v="4013"/>
          <ac:inkMkLst>
            <pc:docMk/>
            <pc:sldMk cId="133176275" sldId="365"/>
            <ac:inkMk id="99" creationId="{A434F4BE-1E6C-C1B3-70E3-CDF635073B4B}"/>
          </ac:inkMkLst>
        </pc:inkChg>
        <pc:inkChg chg="add del mod">
          <ac:chgData name="Abhishek Sharma" userId="53fcfb28ca73c7bb" providerId="LiveId" clId="{49EA4204-B380-4DD2-942D-EDC331C1A4F5}" dt="2023-07-28T16:38:38.716" v="2355"/>
          <ac:inkMkLst>
            <pc:docMk/>
            <pc:sldMk cId="133176275" sldId="365"/>
            <ac:inkMk id="99" creationId="{A9D75DA0-9C44-151C-8E10-4B836B3323AD}"/>
          </ac:inkMkLst>
        </pc:inkChg>
        <pc:inkChg chg="add del mod">
          <ac:chgData name="Abhishek Sharma" userId="53fcfb28ca73c7bb" providerId="LiveId" clId="{49EA4204-B380-4DD2-942D-EDC331C1A4F5}" dt="2023-11-30T02:04:05.221" v="2873"/>
          <ac:inkMkLst>
            <pc:docMk/>
            <pc:sldMk cId="133176275" sldId="365"/>
            <ac:inkMk id="100" creationId="{23791ACD-6274-78C2-7AB1-45B778B15093}"/>
          </ac:inkMkLst>
        </pc:inkChg>
        <pc:inkChg chg="add mod">
          <ac:chgData name="Abhishek Sharma" userId="53fcfb28ca73c7bb" providerId="LiveId" clId="{49EA4204-B380-4DD2-942D-EDC331C1A4F5}" dt="2023-12-23T16:43:49.531" v="4013"/>
          <ac:inkMkLst>
            <pc:docMk/>
            <pc:sldMk cId="133176275" sldId="365"/>
            <ac:inkMk id="100" creationId="{BE261F60-1B75-7132-F891-2B21A70243A2}"/>
          </ac:inkMkLst>
        </pc:inkChg>
        <pc:inkChg chg="add del mod">
          <ac:chgData name="Abhishek Sharma" userId="53fcfb28ca73c7bb" providerId="LiveId" clId="{49EA4204-B380-4DD2-942D-EDC331C1A4F5}" dt="2023-11-30T02:04:05.229" v="2914"/>
          <ac:inkMkLst>
            <pc:docMk/>
            <pc:sldMk cId="133176275" sldId="365"/>
            <ac:inkMk id="101" creationId="{1F03C17E-60F6-04AA-2ED1-E9AF5930CE3F}"/>
          </ac:inkMkLst>
        </pc:inkChg>
        <pc:inkChg chg="add mod">
          <ac:chgData name="Abhishek Sharma" userId="53fcfb28ca73c7bb" providerId="LiveId" clId="{49EA4204-B380-4DD2-942D-EDC331C1A4F5}" dt="2023-12-23T16:43:49.531" v="4013"/>
          <ac:inkMkLst>
            <pc:docMk/>
            <pc:sldMk cId="133176275" sldId="365"/>
            <ac:inkMk id="101" creationId="{621323E9-F68C-DD0E-7FA8-74DB32B62BDC}"/>
          </ac:inkMkLst>
        </pc:inkChg>
        <pc:inkChg chg="add del">
          <ac:chgData name="Abhishek Sharma" userId="53fcfb28ca73c7bb" providerId="LiveId" clId="{49EA4204-B380-4DD2-942D-EDC331C1A4F5}" dt="2023-04-20T02:42:31.795" v="2071"/>
          <ac:inkMkLst>
            <pc:docMk/>
            <pc:sldMk cId="133176275" sldId="365"/>
            <ac:inkMk id="101" creationId="{9D6FFCE7-32E1-952A-402E-973A4F10BC3F}"/>
          </ac:inkMkLst>
        </pc:inkChg>
        <pc:inkChg chg="add del mod">
          <ac:chgData name="Abhishek Sharma" userId="53fcfb28ca73c7bb" providerId="LiveId" clId="{49EA4204-B380-4DD2-942D-EDC331C1A4F5}" dt="2023-04-20T02:42:31.795" v="2072"/>
          <ac:inkMkLst>
            <pc:docMk/>
            <pc:sldMk cId="133176275" sldId="365"/>
            <ac:inkMk id="102" creationId="{3D0AB15C-239A-4BBB-7BB3-8C95371A51B6}"/>
          </ac:inkMkLst>
        </pc:inkChg>
        <pc:inkChg chg="add del mod">
          <ac:chgData name="Abhishek Sharma" userId="53fcfb28ca73c7bb" providerId="LiveId" clId="{49EA4204-B380-4DD2-942D-EDC331C1A4F5}" dt="2023-04-20T02:42:31.795" v="2070"/>
          <ac:inkMkLst>
            <pc:docMk/>
            <pc:sldMk cId="133176275" sldId="365"/>
            <ac:inkMk id="103" creationId="{2BF5A6D0-8B3D-9D77-BF5D-5C711B8AA59B}"/>
          </ac:inkMkLst>
        </pc:inkChg>
        <pc:inkChg chg="add del mod">
          <ac:chgData name="Abhishek Sharma" userId="53fcfb28ca73c7bb" providerId="LiveId" clId="{49EA4204-B380-4DD2-942D-EDC331C1A4F5}" dt="2023-11-30T02:04:05.230" v="2917"/>
          <ac:inkMkLst>
            <pc:docMk/>
            <pc:sldMk cId="133176275" sldId="365"/>
            <ac:inkMk id="103" creationId="{95D09248-AF12-DAD5-90EB-A5E83738CC10}"/>
          </ac:inkMkLst>
        </pc:inkChg>
        <pc:inkChg chg="add mod">
          <ac:chgData name="Abhishek Sharma" userId="53fcfb28ca73c7bb" providerId="LiveId" clId="{49EA4204-B380-4DD2-942D-EDC331C1A4F5}" dt="2023-12-23T16:33:35.574" v="3790"/>
          <ac:inkMkLst>
            <pc:docMk/>
            <pc:sldMk cId="133176275" sldId="365"/>
            <ac:inkMk id="103" creationId="{F4A59EC8-3270-E7CD-AB66-7D044CF22FE5}"/>
          </ac:inkMkLst>
        </pc:inkChg>
        <pc:inkChg chg="add mod">
          <ac:chgData name="Abhishek Sharma" userId="53fcfb28ca73c7bb" providerId="LiveId" clId="{49EA4204-B380-4DD2-942D-EDC331C1A4F5}" dt="2023-12-23T16:33:35.574" v="3790"/>
          <ac:inkMkLst>
            <pc:docMk/>
            <pc:sldMk cId="133176275" sldId="365"/>
            <ac:inkMk id="104" creationId="{132CF818-94AD-8E5D-7BAD-4C7F7F19AA44}"/>
          </ac:inkMkLst>
        </pc:inkChg>
        <pc:inkChg chg="add del mod">
          <ac:chgData name="Abhishek Sharma" userId="53fcfb28ca73c7bb" providerId="LiveId" clId="{49EA4204-B380-4DD2-942D-EDC331C1A4F5}" dt="2023-11-30T02:04:05.226" v="2890"/>
          <ac:inkMkLst>
            <pc:docMk/>
            <pc:sldMk cId="133176275" sldId="365"/>
            <ac:inkMk id="104" creationId="{64EC33A2-9873-69C0-80A5-520CADC1CD2D}"/>
          </ac:inkMkLst>
        </pc:inkChg>
        <pc:inkChg chg="add del mod">
          <ac:chgData name="Abhishek Sharma" userId="53fcfb28ca73c7bb" providerId="LiveId" clId="{49EA4204-B380-4DD2-942D-EDC331C1A4F5}" dt="2023-04-20T02:42:29.636" v="2048"/>
          <ac:inkMkLst>
            <pc:docMk/>
            <pc:sldMk cId="133176275" sldId="365"/>
            <ac:inkMk id="105" creationId="{188873A4-CF36-3EA7-4153-943FCECFA51B}"/>
          </ac:inkMkLst>
        </pc:inkChg>
        <pc:inkChg chg="add del mod">
          <ac:chgData name="Abhishek Sharma" userId="53fcfb28ca73c7bb" providerId="LiveId" clId="{49EA4204-B380-4DD2-942D-EDC331C1A4F5}" dt="2023-11-30T02:04:05.215" v="2868"/>
          <ac:inkMkLst>
            <pc:docMk/>
            <pc:sldMk cId="133176275" sldId="365"/>
            <ac:inkMk id="105" creationId="{18D080AA-46C7-AD41-073B-846B7D6ED1CD}"/>
          </ac:inkMkLst>
        </pc:inkChg>
        <pc:inkChg chg="add mod">
          <ac:chgData name="Abhishek Sharma" userId="53fcfb28ca73c7bb" providerId="LiveId" clId="{49EA4204-B380-4DD2-942D-EDC331C1A4F5}" dt="2023-12-23T16:33:35.574" v="3790"/>
          <ac:inkMkLst>
            <pc:docMk/>
            <pc:sldMk cId="133176275" sldId="365"/>
            <ac:inkMk id="105" creationId="{B82AC4D9-9B9B-AB14-D4E7-CABFC067B65E}"/>
          </ac:inkMkLst>
        </pc:inkChg>
        <pc:inkChg chg="add mod">
          <ac:chgData name="Abhishek Sharma" userId="53fcfb28ca73c7bb" providerId="LiveId" clId="{49EA4204-B380-4DD2-942D-EDC331C1A4F5}" dt="2023-12-23T16:33:35.574" v="3790"/>
          <ac:inkMkLst>
            <pc:docMk/>
            <pc:sldMk cId="133176275" sldId="365"/>
            <ac:inkMk id="106" creationId="{CC3312ED-EBA0-DAE5-7EDF-56464C10C637}"/>
          </ac:inkMkLst>
        </pc:inkChg>
        <pc:inkChg chg="add del mod">
          <ac:chgData name="Abhishek Sharma" userId="53fcfb28ca73c7bb" providerId="LiveId" clId="{49EA4204-B380-4DD2-942D-EDC331C1A4F5}" dt="2023-04-20T02:42:29.638" v="2066"/>
          <ac:inkMkLst>
            <pc:docMk/>
            <pc:sldMk cId="133176275" sldId="365"/>
            <ac:inkMk id="106" creationId="{D8FA95EE-352E-C471-D2BA-F90574C562C6}"/>
          </ac:inkMkLst>
        </pc:inkChg>
        <pc:inkChg chg="add del mod">
          <ac:chgData name="Abhishek Sharma" userId="53fcfb28ca73c7bb" providerId="LiveId" clId="{49EA4204-B380-4DD2-942D-EDC331C1A4F5}" dt="2023-11-30T02:04:05.221" v="2872"/>
          <ac:inkMkLst>
            <pc:docMk/>
            <pc:sldMk cId="133176275" sldId="365"/>
            <ac:inkMk id="106" creationId="{FC6D8738-926A-12C7-EE8E-DF450E310A04}"/>
          </ac:inkMkLst>
        </pc:inkChg>
        <pc:inkChg chg="add del mod">
          <ac:chgData name="Abhishek Sharma" userId="53fcfb28ca73c7bb" providerId="LiveId" clId="{49EA4204-B380-4DD2-942D-EDC331C1A4F5}" dt="2023-04-20T02:42:29.635" v="2033"/>
          <ac:inkMkLst>
            <pc:docMk/>
            <pc:sldMk cId="133176275" sldId="365"/>
            <ac:inkMk id="107" creationId="{400DF69D-356A-06A1-4C9F-943F71DF4C38}"/>
          </ac:inkMkLst>
        </pc:inkChg>
        <pc:inkChg chg="add del mod">
          <ac:chgData name="Abhishek Sharma" userId="53fcfb28ca73c7bb" providerId="LiveId" clId="{49EA4204-B380-4DD2-942D-EDC331C1A4F5}" dt="2023-11-30T02:04:05.228" v="2905"/>
          <ac:inkMkLst>
            <pc:docMk/>
            <pc:sldMk cId="133176275" sldId="365"/>
            <ac:inkMk id="107" creationId="{F6317DEA-DE2D-C9EA-BC95-CED1F19786A8}"/>
          </ac:inkMkLst>
        </pc:inkChg>
        <pc:inkChg chg="add del mod">
          <ac:chgData name="Abhishek Sharma" userId="53fcfb28ca73c7bb" providerId="LiveId" clId="{49EA4204-B380-4DD2-942D-EDC331C1A4F5}" dt="2023-11-30T02:04:05.222" v="2874"/>
          <ac:inkMkLst>
            <pc:docMk/>
            <pc:sldMk cId="133176275" sldId="365"/>
            <ac:inkMk id="108" creationId="{17D52007-DF88-9576-5DFE-87D8E1531E0E}"/>
          </ac:inkMkLst>
        </pc:inkChg>
        <pc:inkChg chg="add mod">
          <ac:chgData name="Abhishek Sharma" userId="53fcfb28ca73c7bb" providerId="LiveId" clId="{49EA4204-B380-4DD2-942D-EDC331C1A4F5}" dt="2023-12-23T16:33:41.349" v="3800"/>
          <ac:inkMkLst>
            <pc:docMk/>
            <pc:sldMk cId="133176275" sldId="365"/>
            <ac:inkMk id="108" creationId="{30765437-BD6D-1DF1-B6B4-9FD0F0F83FB1}"/>
          </ac:inkMkLst>
        </pc:inkChg>
        <pc:inkChg chg="add del mod">
          <ac:chgData name="Abhishek Sharma" userId="53fcfb28ca73c7bb" providerId="LiveId" clId="{49EA4204-B380-4DD2-942D-EDC331C1A4F5}" dt="2023-04-20T02:42:29.637" v="2054"/>
          <ac:inkMkLst>
            <pc:docMk/>
            <pc:sldMk cId="133176275" sldId="365"/>
            <ac:inkMk id="108" creationId="{9D16DA3F-2148-54B0-5824-47AA6FF13EA8}"/>
          </ac:inkMkLst>
        </pc:inkChg>
        <pc:inkChg chg="add del mod">
          <ac:chgData name="Abhishek Sharma" userId="53fcfb28ca73c7bb" providerId="LiveId" clId="{49EA4204-B380-4DD2-942D-EDC331C1A4F5}" dt="2023-11-30T02:04:05.227" v="2896"/>
          <ac:inkMkLst>
            <pc:docMk/>
            <pc:sldMk cId="133176275" sldId="365"/>
            <ac:inkMk id="109" creationId="{C791CFDD-354D-748F-3A10-6884A3061376}"/>
          </ac:inkMkLst>
        </pc:inkChg>
        <pc:inkChg chg="add mod">
          <ac:chgData name="Abhishek Sharma" userId="53fcfb28ca73c7bb" providerId="LiveId" clId="{49EA4204-B380-4DD2-942D-EDC331C1A4F5}" dt="2023-12-23T16:33:41.349" v="3800"/>
          <ac:inkMkLst>
            <pc:docMk/>
            <pc:sldMk cId="133176275" sldId="365"/>
            <ac:inkMk id="109" creationId="{CF369D06-CCB0-C0A8-E70F-E95397CEDADD}"/>
          </ac:inkMkLst>
        </pc:inkChg>
        <pc:inkChg chg="add del">
          <ac:chgData name="Abhishek Sharma" userId="53fcfb28ca73c7bb" providerId="LiveId" clId="{49EA4204-B380-4DD2-942D-EDC331C1A4F5}" dt="2023-12-23T16:32:12.891" v="3696"/>
          <ac:inkMkLst>
            <pc:docMk/>
            <pc:sldMk cId="133176275" sldId="365"/>
            <ac:inkMk id="110" creationId="{81C53E92-6ADB-0906-8248-01058274AE1D}"/>
          </ac:inkMkLst>
        </pc:inkChg>
        <pc:inkChg chg="add del mod">
          <ac:chgData name="Abhishek Sharma" userId="53fcfb28ca73c7bb" providerId="LiveId" clId="{49EA4204-B380-4DD2-942D-EDC331C1A4F5}" dt="2023-04-20T02:42:29.633" v="2018"/>
          <ac:inkMkLst>
            <pc:docMk/>
            <pc:sldMk cId="133176275" sldId="365"/>
            <ac:inkMk id="110" creationId="{E0FDB97F-60FE-ACAC-4B82-01300E5DEA17}"/>
          </ac:inkMkLst>
        </pc:inkChg>
        <pc:inkChg chg="add del mod">
          <ac:chgData name="Abhishek Sharma" userId="53fcfb28ca73c7bb" providerId="LiveId" clId="{49EA4204-B380-4DD2-942D-EDC331C1A4F5}" dt="2023-04-20T02:42:29.637" v="2057"/>
          <ac:inkMkLst>
            <pc:docMk/>
            <pc:sldMk cId="133176275" sldId="365"/>
            <ac:inkMk id="111" creationId="{0E441918-31A6-453D-45FC-65CE2E2FF3EF}"/>
          </ac:inkMkLst>
        </pc:inkChg>
        <pc:inkChg chg="add del mod">
          <ac:chgData name="Abhishek Sharma" userId="53fcfb28ca73c7bb" providerId="LiveId" clId="{49EA4204-B380-4DD2-942D-EDC331C1A4F5}" dt="2023-12-23T16:32:12.885" v="3657"/>
          <ac:inkMkLst>
            <pc:docMk/>
            <pc:sldMk cId="133176275" sldId="365"/>
            <ac:inkMk id="111" creationId="{40A83DD6-EF00-5CFB-9C3A-78FA2EF98EB1}"/>
          </ac:inkMkLst>
        </pc:inkChg>
        <pc:inkChg chg="add del mod">
          <ac:chgData name="Abhishek Sharma" userId="53fcfb28ca73c7bb" providerId="LiveId" clId="{49EA4204-B380-4DD2-942D-EDC331C1A4F5}" dt="2023-04-20T02:42:29.632" v="2014"/>
          <ac:inkMkLst>
            <pc:docMk/>
            <pc:sldMk cId="133176275" sldId="365"/>
            <ac:inkMk id="112" creationId="{299EAB42-33C8-2597-8974-362E66E7EC3F}"/>
          </ac:inkMkLst>
        </pc:inkChg>
        <pc:inkChg chg="add del mod">
          <ac:chgData name="Abhishek Sharma" userId="53fcfb28ca73c7bb" providerId="LiveId" clId="{49EA4204-B380-4DD2-942D-EDC331C1A4F5}" dt="2023-11-30T02:04:05.228" v="2906"/>
          <ac:inkMkLst>
            <pc:docMk/>
            <pc:sldMk cId="133176275" sldId="365"/>
            <ac:inkMk id="112" creationId="{4812EB99-5EE9-5AD8-47B8-BE44C5656ECC}"/>
          </ac:inkMkLst>
        </pc:inkChg>
        <pc:inkChg chg="add mod">
          <ac:chgData name="Abhishek Sharma" userId="53fcfb28ca73c7bb" providerId="LiveId" clId="{49EA4204-B380-4DD2-942D-EDC331C1A4F5}" dt="2023-12-23T16:33:41.349" v="3800"/>
          <ac:inkMkLst>
            <pc:docMk/>
            <pc:sldMk cId="133176275" sldId="365"/>
            <ac:inkMk id="112" creationId="{BAE206D3-D798-5A04-895A-57CD47C14A03}"/>
          </ac:inkMkLst>
        </pc:inkChg>
        <pc:inkChg chg="add mod">
          <ac:chgData name="Abhishek Sharma" userId="53fcfb28ca73c7bb" providerId="LiveId" clId="{49EA4204-B380-4DD2-942D-EDC331C1A4F5}" dt="2023-12-23T16:33:41.349" v="3800"/>
          <ac:inkMkLst>
            <pc:docMk/>
            <pc:sldMk cId="133176275" sldId="365"/>
            <ac:inkMk id="113" creationId="{7F1A9406-2D0B-F704-3EFE-54BF57947024}"/>
          </ac:inkMkLst>
        </pc:inkChg>
        <pc:inkChg chg="add del mod">
          <ac:chgData name="Abhishek Sharma" userId="53fcfb28ca73c7bb" providerId="LiveId" clId="{49EA4204-B380-4DD2-942D-EDC331C1A4F5}" dt="2023-11-30T02:04:05.227" v="2895"/>
          <ac:inkMkLst>
            <pc:docMk/>
            <pc:sldMk cId="133176275" sldId="365"/>
            <ac:inkMk id="113" creationId="{A73FF98F-8D6F-761A-1AA9-CE15E60F217F}"/>
          </ac:inkMkLst>
        </pc:inkChg>
        <pc:inkChg chg="add del mod">
          <ac:chgData name="Abhishek Sharma" userId="53fcfb28ca73c7bb" providerId="LiveId" clId="{49EA4204-B380-4DD2-942D-EDC331C1A4F5}" dt="2023-04-20T02:42:29.633" v="2022"/>
          <ac:inkMkLst>
            <pc:docMk/>
            <pc:sldMk cId="133176275" sldId="365"/>
            <ac:inkMk id="113" creationId="{D330FC41-A3D7-FBBE-5335-AFDB30B52434}"/>
          </ac:inkMkLst>
        </pc:inkChg>
        <pc:inkChg chg="add mod">
          <ac:chgData name="Abhishek Sharma" userId="53fcfb28ca73c7bb" providerId="LiveId" clId="{49EA4204-B380-4DD2-942D-EDC331C1A4F5}" dt="2023-12-23T16:33:41.349" v="3800"/>
          <ac:inkMkLst>
            <pc:docMk/>
            <pc:sldMk cId="133176275" sldId="365"/>
            <ac:inkMk id="114" creationId="{91E4AC02-A6B8-A0AD-BB19-8E9B089B5E62}"/>
          </ac:inkMkLst>
        </pc:inkChg>
        <pc:inkChg chg="add del">
          <ac:chgData name="Abhishek Sharma" userId="53fcfb28ca73c7bb" providerId="LiveId" clId="{49EA4204-B380-4DD2-942D-EDC331C1A4F5}" dt="2023-04-20T02:42:29.637" v="2059"/>
          <ac:inkMkLst>
            <pc:docMk/>
            <pc:sldMk cId="133176275" sldId="365"/>
            <ac:inkMk id="114" creationId="{F272ED7A-D192-C10E-1977-0B67F72C55AD}"/>
          </ac:inkMkLst>
        </pc:inkChg>
        <pc:inkChg chg="add del mod">
          <ac:chgData name="Abhishek Sharma" userId="53fcfb28ca73c7bb" providerId="LiveId" clId="{49EA4204-B380-4DD2-942D-EDC331C1A4F5}" dt="2023-11-30T02:04:05.223" v="2878"/>
          <ac:inkMkLst>
            <pc:docMk/>
            <pc:sldMk cId="133176275" sldId="365"/>
            <ac:inkMk id="115" creationId="{5373B0CD-6C80-5457-B777-EBD3187E0952}"/>
          </ac:inkMkLst>
        </pc:inkChg>
        <pc:inkChg chg="add mod">
          <ac:chgData name="Abhishek Sharma" userId="53fcfb28ca73c7bb" providerId="LiveId" clId="{49EA4204-B380-4DD2-942D-EDC331C1A4F5}" dt="2023-12-23T16:33:41.349" v="3800"/>
          <ac:inkMkLst>
            <pc:docMk/>
            <pc:sldMk cId="133176275" sldId="365"/>
            <ac:inkMk id="115" creationId="{FB54EEA4-83BF-1E8A-1972-E98CB5C6A729}"/>
          </ac:inkMkLst>
        </pc:inkChg>
        <pc:inkChg chg="add del mod">
          <ac:chgData name="Abhishek Sharma" userId="53fcfb28ca73c7bb" providerId="LiveId" clId="{49EA4204-B380-4DD2-942D-EDC331C1A4F5}" dt="2023-04-20T02:42:29.633" v="2017"/>
          <ac:inkMkLst>
            <pc:docMk/>
            <pc:sldMk cId="133176275" sldId="365"/>
            <ac:inkMk id="116" creationId="{368459FE-351C-ADA8-58FE-C619E2FF812C}"/>
          </ac:inkMkLst>
        </pc:inkChg>
        <pc:inkChg chg="add mod">
          <ac:chgData name="Abhishek Sharma" userId="53fcfb28ca73c7bb" providerId="LiveId" clId="{49EA4204-B380-4DD2-942D-EDC331C1A4F5}" dt="2023-12-23T16:33:41.349" v="3800"/>
          <ac:inkMkLst>
            <pc:docMk/>
            <pc:sldMk cId="133176275" sldId="365"/>
            <ac:inkMk id="116" creationId="{AA2B6312-AA88-1B0F-EA5B-59DB54EE8325}"/>
          </ac:inkMkLst>
        </pc:inkChg>
        <pc:inkChg chg="add del mod">
          <ac:chgData name="Abhishek Sharma" userId="53fcfb28ca73c7bb" providerId="LiveId" clId="{49EA4204-B380-4DD2-942D-EDC331C1A4F5}" dt="2023-11-30T02:04:05.225" v="2889"/>
          <ac:inkMkLst>
            <pc:docMk/>
            <pc:sldMk cId="133176275" sldId="365"/>
            <ac:inkMk id="116" creationId="{EE4CB384-1944-115C-7AAB-5A086173A1CA}"/>
          </ac:inkMkLst>
        </pc:inkChg>
        <pc:inkChg chg="add del mod">
          <ac:chgData name="Abhishek Sharma" userId="53fcfb28ca73c7bb" providerId="LiveId" clId="{49EA4204-B380-4DD2-942D-EDC331C1A4F5}" dt="2023-04-20T02:42:29.637" v="2061"/>
          <ac:inkMkLst>
            <pc:docMk/>
            <pc:sldMk cId="133176275" sldId="365"/>
            <ac:inkMk id="117" creationId="{F3B1FC0B-B535-7EA4-CDA0-C4B89CDC4AB9}"/>
          </ac:inkMkLst>
        </pc:inkChg>
        <pc:inkChg chg="add mod">
          <ac:chgData name="Abhishek Sharma" userId="53fcfb28ca73c7bb" providerId="LiveId" clId="{49EA4204-B380-4DD2-942D-EDC331C1A4F5}" dt="2023-12-23T16:33:41.349" v="3800"/>
          <ac:inkMkLst>
            <pc:docMk/>
            <pc:sldMk cId="133176275" sldId="365"/>
            <ac:inkMk id="117" creationId="{FB34D001-D181-8456-6C02-B789615D43D2}"/>
          </ac:inkMkLst>
        </pc:inkChg>
        <pc:inkChg chg="add del mod">
          <ac:chgData name="Abhishek Sharma" userId="53fcfb28ca73c7bb" providerId="LiveId" clId="{49EA4204-B380-4DD2-942D-EDC331C1A4F5}" dt="2023-04-20T02:42:29.637" v="2053"/>
          <ac:inkMkLst>
            <pc:docMk/>
            <pc:sldMk cId="133176275" sldId="365"/>
            <ac:inkMk id="118" creationId="{759E01FE-EED7-DA5F-57D7-DB34AABC4C75}"/>
          </ac:inkMkLst>
        </pc:inkChg>
        <pc:inkChg chg="add mod">
          <ac:chgData name="Abhishek Sharma" userId="53fcfb28ca73c7bb" providerId="LiveId" clId="{49EA4204-B380-4DD2-942D-EDC331C1A4F5}" dt="2023-12-23T16:33:41.349" v="3800"/>
          <ac:inkMkLst>
            <pc:docMk/>
            <pc:sldMk cId="133176275" sldId="365"/>
            <ac:inkMk id="118" creationId="{EC199466-66AD-B17B-B301-D4424C4A7FF2}"/>
          </ac:inkMkLst>
        </pc:inkChg>
        <pc:inkChg chg="add del mod">
          <ac:chgData name="Abhishek Sharma" userId="53fcfb28ca73c7bb" providerId="LiveId" clId="{49EA4204-B380-4DD2-942D-EDC331C1A4F5}" dt="2023-12-23T16:32:12.893" v="3710"/>
          <ac:inkMkLst>
            <pc:docMk/>
            <pc:sldMk cId="133176275" sldId="365"/>
            <ac:inkMk id="119" creationId="{2A46506F-8098-A5E1-0F62-64691556CB0A}"/>
          </ac:inkMkLst>
        </pc:inkChg>
        <pc:inkChg chg="add del mod">
          <ac:chgData name="Abhishek Sharma" userId="53fcfb28ca73c7bb" providerId="LiveId" clId="{49EA4204-B380-4DD2-942D-EDC331C1A4F5}" dt="2023-04-20T02:42:29.638" v="2069"/>
          <ac:inkMkLst>
            <pc:docMk/>
            <pc:sldMk cId="133176275" sldId="365"/>
            <ac:inkMk id="119" creationId="{365084F6-309B-5E5B-8E21-A68D25D0755E}"/>
          </ac:inkMkLst>
        </pc:inkChg>
        <pc:inkChg chg="add del mod">
          <ac:chgData name="Abhishek Sharma" userId="53fcfb28ca73c7bb" providerId="LiveId" clId="{49EA4204-B380-4DD2-942D-EDC331C1A4F5}" dt="2023-04-20T02:42:29.635" v="2039"/>
          <ac:inkMkLst>
            <pc:docMk/>
            <pc:sldMk cId="133176275" sldId="365"/>
            <ac:inkMk id="120" creationId="{C489E79A-39B8-60E5-0212-36BC3D2F1B55}"/>
          </ac:inkMkLst>
        </pc:inkChg>
        <pc:inkChg chg="add del mod">
          <ac:chgData name="Abhishek Sharma" userId="53fcfb28ca73c7bb" providerId="LiveId" clId="{49EA4204-B380-4DD2-942D-EDC331C1A4F5}" dt="2023-12-23T16:32:12.887" v="3666"/>
          <ac:inkMkLst>
            <pc:docMk/>
            <pc:sldMk cId="133176275" sldId="365"/>
            <ac:inkMk id="121" creationId="{132FA50E-BC52-74D3-3406-FC5711845F30}"/>
          </ac:inkMkLst>
        </pc:inkChg>
        <pc:inkChg chg="add del mod">
          <ac:chgData name="Abhishek Sharma" userId="53fcfb28ca73c7bb" providerId="LiveId" clId="{49EA4204-B380-4DD2-942D-EDC331C1A4F5}" dt="2023-04-20T02:42:29.635" v="2031"/>
          <ac:inkMkLst>
            <pc:docMk/>
            <pc:sldMk cId="133176275" sldId="365"/>
            <ac:inkMk id="121" creationId="{1FA92CF4-2D0B-D2C4-048D-81D6B594C2F0}"/>
          </ac:inkMkLst>
        </pc:inkChg>
        <pc:inkChg chg="add del mod">
          <ac:chgData name="Abhishek Sharma" userId="53fcfb28ca73c7bb" providerId="LiveId" clId="{49EA4204-B380-4DD2-942D-EDC331C1A4F5}" dt="2023-04-20T02:42:29.636" v="2047"/>
          <ac:inkMkLst>
            <pc:docMk/>
            <pc:sldMk cId="133176275" sldId="365"/>
            <ac:inkMk id="122" creationId="{4190EDE2-317B-0D66-58B2-44D611489800}"/>
          </ac:inkMkLst>
        </pc:inkChg>
        <pc:inkChg chg="add del">
          <ac:chgData name="Abhishek Sharma" userId="53fcfb28ca73c7bb" providerId="LiveId" clId="{49EA4204-B380-4DD2-942D-EDC331C1A4F5}" dt="2023-12-23T16:32:12.889" v="3684"/>
          <ac:inkMkLst>
            <pc:docMk/>
            <pc:sldMk cId="133176275" sldId="365"/>
            <ac:inkMk id="123" creationId="{1B9DF971-DEB9-2F74-D699-BF3E36B27915}"/>
          </ac:inkMkLst>
        </pc:inkChg>
        <pc:inkChg chg="add del mod">
          <ac:chgData name="Abhishek Sharma" userId="53fcfb28ca73c7bb" providerId="LiveId" clId="{49EA4204-B380-4DD2-942D-EDC331C1A4F5}" dt="2023-04-20T02:42:29.633" v="2023"/>
          <ac:inkMkLst>
            <pc:docMk/>
            <pc:sldMk cId="133176275" sldId="365"/>
            <ac:inkMk id="123" creationId="{6AB4D778-8FFF-3440-41DC-76BCFDE25A3B}"/>
          </ac:inkMkLst>
        </pc:inkChg>
        <pc:inkChg chg="add del mod">
          <ac:chgData name="Abhishek Sharma" userId="53fcfb28ca73c7bb" providerId="LiveId" clId="{49EA4204-B380-4DD2-942D-EDC331C1A4F5}" dt="2023-12-23T16:32:12.893" v="3711"/>
          <ac:inkMkLst>
            <pc:docMk/>
            <pc:sldMk cId="133176275" sldId="365"/>
            <ac:inkMk id="124" creationId="{561C9BEF-0646-76C4-1A37-8B33030057E2}"/>
          </ac:inkMkLst>
        </pc:inkChg>
        <pc:inkChg chg="add del mod">
          <ac:chgData name="Abhishek Sharma" userId="53fcfb28ca73c7bb" providerId="LiveId" clId="{49EA4204-B380-4DD2-942D-EDC331C1A4F5}" dt="2023-04-20T02:42:29.636" v="2043"/>
          <ac:inkMkLst>
            <pc:docMk/>
            <pc:sldMk cId="133176275" sldId="365"/>
            <ac:inkMk id="124" creationId="{8C550891-4518-8BFD-E6EF-533FEA5EADBB}"/>
          </ac:inkMkLst>
        </pc:inkChg>
        <pc:inkChg chg="add del mod">
          <ac:chgData name="Abhishek Sharma" userId="53fcfb28ca73c7bb" providerId="LiveId" clId="{49EA4204-B380-4DD2-942D-EDC331C1A4F5}" dt="2023-12-23T16:32:12.895" v="3720"/>
          <ac:inkMkLst>
            <pc:docMk/>
            <pc:sldMk cId="133176275" sldId="365"/>
            <ac:inkMk id="125" creationId="{A790F1A5-92E3-F57A-A2A2-54A45242C905}"/>
          </ac:inkMkLst>
        </pc:inkChg>
        <pc:inkChg chg="add del mod">
          <ac:chgData name="Abhishek Sharma" userId="53fcfb28ca73c7bb" providerId="LiveId" clId="{49EA4204-B380-4DD2-942D-EDC331C1A4F5}" dt="2023-04-20T02:42:29.636" v="2041"/>
          <ac:inkMkLst>
            <pc:docMk/>
            <pc:sldMk cId="133176275" sldId="365"/>
            <ac:inkMk id="125" creationId="{FA5E1DBA-295A-6080-341C-96C60F572726}"/>
          </ac:inkMkLst>
        </pc:inkChg>
        <pc:inkChg chg="add del mod">
          <ac:chgData name="Abhishek Sharma" userId="53fcfb28ca73c7bb" providerId="LiveId" clId="{49EA4204-B380-4DD2-942D-EDC331C1A4F5}" dt="2023-04-20T02:42:29.636" v="2040"/>
          <ac:inkMkLst>
            <pc:docMk/>
            <pc:sldMk cId="133176275" sldId="365"/>
            <ac:inkMk id="126" creationId="{30D38ED8-D0CF-6295-D4FA-86F4080121B5}"/>
          </ac:inkMkLst>
        </pc:inkChg>
        <pc:inkChg chg="add mod">
          <ac:chgData name="Abhishek Sharma" userId="53fcfb28ca73c7bb" providerId="LiveId" clId="{49EA4204-B380-4DD2-942D-EDC331C1A4F5}" dt="2023-12-23T16:43:51.412" v="4015"/>
          <ac:inkMkLst>
            <pc:docMk/>
            <pc:sldMk cId="133176275" sldId="365"/>
            <ac:inkMk id="126" creationId="{E150D8AF-06CC-2976-FDF8-AC9D17B02E09}"/>
          </ac:inkMkLst>
        </pc:inkChg>
        <pc:inkChg chg="add del">
          <ac:chgData name="Abhishek Sharma" userId="53fcfb28ca73c7bb" providerId="LiveId" clId="{49EA4204-B380-4DD2-942D-EDC331C1A4F5}" dt="2023-12-23T16:32:12.893" v="3716"/>
          <ac:inkMkLst>
            <pc:docMk/>
            <pc:sldMk cId="133176275" sldId="365"/>
            <ac:inkMk id="127" creationId="{E4AF48F8-C5DC-9182-C1B7-7E99B5D46B81}"/>
          </ac:inkMkLst>
        </pc:inkChg>
        <pc:inkChg chg="add del mod">
          <ac:chgData name="Abhishek Sharma" userId="53fcfb28ca73c7bb" providerId="LiveId" clId="{49EA4204-B380-4DD2-942D-EDC331C1A4F5}" dt="2023-12-23T16:32:12.896" v="3734"/>
          <ac:inkMkLst>
            <pc:docMk/>
            <pc:sldMk cId="133176275" sldId="365"/>
            <ac:inkMk id="128" creationId="{C7E225F6-9FFF-9D87-71DE-FB42F1C3DE8A}"/>
          </ac:inkMkLst>
        </pc:inkChg>
        <pc:inkChg chg="add del mod">
          <ac:chgData name="Abhishek Sharma" userId="53fcfb28ca73c7bb" providerId="LiveId" clId="{49EA4204-B380-4DD2-942D-EDC331C1A4F5}" dt="2023-04-20T02:42:29.636" v="2042"/>
          <ac:inkMkLst>
            <pc:docMk/>
            <pc:sldMk cId="133176275" sldId="365"/>
            <ac:inkMk id="128" creationId="{ED2752CD-7008-981F-14C6-DE2A94BED163}"/>
          </ac:inkMkLst>
        </pc:inkChg>
        <pc:inkChg chg="add del mod">
          <ac:chgData name="Abhishek Sharma" userId="53fcfb28ca73c7bb" providerId="LiveId" clId="{49EA4204-B380-4DD2-942D-EDC331C1A4F5}" dt="2023-12-23T16:32:12.884" v="3650"/>
          <ac:inkMkLst>
            <pc:docMk/>
            <pc:sldMk cId="133176275" sldId="365"/>
            <ac:inkMk id="129" creationId="{0848362C-F204-FEEC-C188-CA3F164C54A3}"/>
          </ac:inkMkLst>
        </pc:inkChg>
        <pc:inkChg chg="add del mod">
          <ac:chgData name="Abhishek Sharma" userId="53fcfb28ca73c7bb" providerId="LiveId" clId="{49EA4204-B380-4DD2-942D-EDC331C1A4F5}" dt="2023-04-20T02:42:29.635" v="2032"/>
          <ac:inkMkLst>
            <pc:docMk/>
            <pc:sldMk cId="133176275" sldId="365"/>
            <ac:inkMk id="129" creationId="{8BA9F91D-F9F4-3C36-0838-8F4CB6427925}"/>
          </ac:inkMkLst>
        </pc:inkChg>
        <pc:inkChg chg="add del mod">
          <ac:chgData name="Abhishek Sharma" userId="53fcfb28ca73c7bb" providerId="LiveId" clId="{49EA4204-B380-4DD2-942D-EDC331C1A4F5}" dt="2023-12-23T16:32:12.889" v="3682"/>
          <ac:inkMkLst>
            <pc:docMk/>
            <pc:sldMk cId="133176275" sldId="365"/>
            <ac:inkMk id="130" creationId="{8ACEAD7D-ECEA-4DDF-158F-3C21314A3A62}"/>
          </ac:inkMkLst>
        </pc:inkChg>
        <pc:inkChg chg="add del mod">
          <ac:chgData name="Abhishek Sharma" userId="53fcfb28ca73c7bb" providerId="LiveId" clId="{49EA4204-B380-4DD2-942D-EDC331C1A4F5}" dt="2023-04-20T02:42:29.637" v="2050"/>
          <ac:inkMkLst>
            <pc:docMk/>
            <pc:sldMk cId="133176275" sldId="365"/>
            <ac:inkMk id="130" creationId="{AEA40B53-FA13-CBC3-9820-87DDBC91B819}"/>
          </ac:inkMkLst>
        </pc:inkChg>
        <pc:inkChg chg="add del mod">
          <ac:chgData name="Abhishek Sharma" userId="53fcfb28ca73c7bb" providerId="LiveId" clId="{49EA4204-B380-4DD2-942D-EDC331C1A4F5}" dt="2023-04-20T02:42:29.632" v="2015"/>
          <ac:inkMkLst>
            <pc:docMk/>
            <pc:sldMk cId="133176275" sldId="365"/>
            <ac:inkMk id="131" creationId="{1C9791B3-6A68-8867-8098-068D51A98925}"/>
          </ac:inkMkLst>
        </pc:inkChg>
        <pc:inkChg chg="add del mod">
          <ac:chgData name="Abhishek Sharma" userId="53fcfb28ca73c7bb" providerId="LiveId" clId="{49EA4204-B380-4DD2-942D-EDC331C1A4F5}" dt="2023-12-23T16:32:12.889" v="3683"/>
          <ac:inkMkLst>
            <pc:docMk/>
            <pc:sldMk cId="133176275" sldId="365"/>
            <ac:inkMk id="131" creationId="{FB59D131-74ED-0DFD-4583-9A86C5504E18}"/>
          </ac:inkMkLst>
        </pc:inkChg>
        <pc:inkChg chg="add del mod">
          <ac:chgData name="Abhishek Sharma" userId="53fcfb28ca73c7bb" providerId="LiveId" clId="{49EA4204-B380-4DD2-942D-EDC331C1A4F5}" dt="2023-04-20T02:42:29.636" v="2045"/>
          <ac:inkMkLst>
            <pc:docMk/>
            <pc:sldMk cId="133176275" sldId="365"/>
            <ac:inkMk id="132" creationId="{AED8D0D2-132A-6942-60C0-C18CFEB0DD9A}"/>
          </ac:inkMkLst>
        </pc:inkChg>
        <pc:inkChg chg="add mod">
          <ac:chgData name="Abhishek Sharma" userId="53fcfb28ca73c7bb" providerId="LiveId" clId="{49EA4204-B380-4DD2-942D-EDC331C1A4F5}" dt="2023-12-23T16:43:51.412" v="4015"/>
          <ac:inkMkLst>
            <pc:docMk/>
            <pc:sldMk cId="133176275" sldId="365"/>
            <ac:inkMk id="132" creationId="{DE8A971D-8204-6658-F1FF-29F758FC3A10}"/>
          </ac:inkMkLst>
        </pc:inkChg>
        <pc:inkChg chg="add del mod">
          <ac:chgData name="Abhishek Sharma" userId="53fcfb28ca73c7bb" providerId="LiveId" clId="{49EA4204-B380-4DD2-942D-EDC331C1A4F5}" dt="2023-04-20T02:42:29.634" v="2030"/>
          <ac:inkMkLst>
            <pc:docMk/>
            <pc:sldMk cId="133176275" sldId="365"/>
            <ac:inkMk id="133" creationId="{1E6704DD-9500-D88C-D794-8DD35E87A11F}"/>
          </ac:inkMkLst>
        </pc:inkChg>
        <pc:inkChg chg="add del mod">
          <ac:chgData name="Abhishek Sharma" userId="53fcfb28ca73c7bb" providerId="LiveId" clId="{49EA4204-B380-4DD2-942D-EDC331C1A4F5}" dt="2023-12-23T16:32:12.886" v="3663"/>
          <ac:inkMkLst>
            <pc:docMk/>
            <pc:sldMk cId="133176275" sldId="365"/>
            <ac:inkMk id="133" creationId="{5A135C17-C9ED-B84A-2435-4DE5F093EBB4}"/>
          </ac:inkMkLst>
        </pc:inkChg>
        <pc:inkChg chg="add del mod">
          <ac:chgData name="Abhishek Sharma" userId="53fcfb28ca73c7bb" providerId="LiveId" clId="{49EA4204-B380-4DD2-942D-EDC331C1A4F5}" dt="2023-04-20T02:42:29.637" v="2055"/>
          <ac:inkMkLst>
            <pc:docMk/>
            <pc:sldMk cId="133176275" sldId="365"/>
            <ac:inkMk id="134" creationId="{267E8579-E9BB-DBFC-97B2-6665594B18F4}"/>
          </ac:inkMkLst>
        </pc:inkChg>
        <pc:inkChg chg="add del mod">
          <ac:chgData name="Abhishek Sharma" userId="53fcfb28ca73c7bb" providerId="LiveId" clId="{49EA4204-B380-4DD2-942D-EDC331C1A4F5}" dt="2023-12-23T16:32:12.892" v="3698"/>
          <ac:inkMkLst>
            <pc:docMk/>
            <pc:sldMk cId="133176275" sldId="365"/>
            <ac:inkMk id="134" creationId="{B353DC9B-08BB-3518-5983-C9DD3DB608B8}"/>
          </ac:inkMkLst>
        </pc:inkChg>
        <pc:inkChg chg="add del mod">
          <ac:chgData name="Abhishek Sharma" userId="53fcfb28ca73c7bb" providerId="LiveId" clId="{49EA4204-B380-4DD2-942D-EDC331C1A4F5}" dt="2023-04-20T02:42:29.633" v="2021"/>
          <ac:inkMkLst>
            <pc:docMk/>
            <pc:sldMk cId="133176275" sldId="365"/>
            <ac:inkMk id="135" creationId="{6CCAF9C8-9873-95C2-F2CC-A2F7879850A4}"/>
          </ac:inkMkLst>
        </pc:inkChg>
        <pc:inkChg chg="add del mod">
          <ac:chgData name="Abhishek Sharma" userId="53fcfb28ca73c7bb" providerId="LiveId" clId="{49EA4204-B380-4DD2-942D-EDC331C1A4F5}" dt="2023-12-23T16:32:12.891" v="3695"/>
          <ac:inkMkLst>
            <pc:docMk/>
            <pc:sldMk cId="133176275" sldId="365"/>
            <ac:inkMk id="136" creationId="{A012BAF7-A922-E0D5-F34D-82C37A596780}"/>
          </ac:inkMkLst>
        </pc:inkChg>
        <pc:inkChg chg="add del mod">
          <ac:chgData name="Abhishek Sharma" userId="53fcfb28ca73c7bb" providerId="LiveId" clId="{49EA4204-B380-4DD2-942D-EDC331C1A4F5}" dt="2023-04-20T02:42:29.635" v="2034"/>
          <ac:inkMkLst>
            <pc:docMk/>
            <pc:sldMk cId="133176275" sldId="365"/>
            <ac:inkMk id="136" creationId="{D3A48AC9-6CF9-4C58-FAAC-C46E35232494}"/>
          </ac:inkMkLst>
        </pc:inkChg>
        <pc:inkChg chg="add del mod">
          <ac:chgData name="Abhishek Sharma" userId="53fcfb28ca73c7bb" providerId="LiveId" clId="{49EA4204-B380-4DD2-942D-EDC331C1A4F5}" dt="2023-04-20T02:42:29.632" v="2013"/>
          <ac:inkMkLst>
            <pc:docMk/>
            <pc:sldMk cId="133176275" sldId="365"/>
            <ac:inkMk id="137" creationId="{2C704CCC-27A1-11DE-A7DA-0B1404DF2C09}"/>
          </ac:inkMkLst>
        </pc:inkChg>
        <pc:inkChg chg="add del mod">
          <ac:chgData name="Abhishek Sharma" userId="53fcfb28ca73c7bb" providerId="LiveId" clId="{49EA4204-B380-4DD2-942D-EDC331C1A4F5}" dt="2023-12-23T16:32:12.896" v="3732"/>
          <ac:inkMkLst>
            <pc:docMk/>
            <pc:sldMk cId="133176275" sldId="365"/>
            <ac:inkMk id="137" creationId="{AC889B81-2C4F-AD63-8CBD-9FA6AA522BF7}"/>
          </ac:inkMkLst>
        </pc:inkChg>
        <pc:inkChg chg="add del mod">
          <ac:chgData name="Abhishek Sharma" userId="53fcfb28ca73c7bb" providerId="LiveId" clId="{49EA4204-B380-4DD2-942D-EDC331C1A4F5}" dt="2023-12-23T16:32:12.892" v="3706"/>
          <ac:inkMkLst>
            <pc:docMk/>
            <pc:sldMk cId="133176275" sldId="365"/>
            <ac:inkMk id="138" creationId="{C7BCFCFC-55F4-A5A9-B45C-8927E2599FE0}"/>
          </ac:inkMkLst>
        </pc:inkChg>
        <pc:inkChg chg="add del mod">
          <ac:chgData name="Abhishek Sharma" userId="53fcfb28ca73c7bb" providerId="LiveId" clId="{49EA4204-B380-4DD2-942D-EDC331C1A4F5}" dt="2023-04-20T02:42:29.638" v="2065"/>
          <ac:inkMkLst>
            <pc:docMk/>
            <pc:sldMk cId="133176275" sldId="365"/>
            <ac:inkMk id="139" creationId="{2F646BB3-7468-6FD6-C407-C274FC6994AA}"/>
          </ac:inkMkLst>
        </pc:inkChg>
        <pc:inkChg chg="add mod">
          <ac:chgData name="Abhishek Sharma" userId="53fcfb28ca73c7bb" providerId="LiveId" clId="{49EA4204-B380-4DD2-942D-EDC331C1A4F5}" dt="2023-12-23T16:38:43.326" v="4007"/>
          <ac:inkMkLst>
            <pc:docMk/>
            <pc:sldMk cId="133176275" sldId="365"/>
            <ac:inkMk id="139" creationId="{878FDDF4-7484-7FB0-1C55-B031FD2AC088}"/>
          </ac:inkMkLst>
        </pc:inkChg>
        <pc:inkChg chg="add del mod">
          <ac:chgData name="Abhishek Sharma" userId="53fcfb28ca73c7bb" providerId="LiveId" clId="{49EA4204-B380-4DD2-942D-EDC331C1A4F5}" dt="2023-12-23T16:32:12.889" v="3679"/>
          <ac:inkMkLst>
            <pc:docMk/>
            <pc:sldMk cId="133176275" sldId="365"/>
            <ac:inkMk id="140" creationId="{748DECE0-770A-E0BE-16A7-AAC6C60E6F2B}"/>
          </ac:inkMkLst>
        </pc:inkChg>
        <pc:inkChg chg="add del mod">
          <ac:chgData name="Abhishek Sharma" userId="53fcfb28ca73c7bb" providerId="LiveId" clId="{49EA4204-B380-4DD2-942D-EDC331C1A4F5}" dt="2023-04-20T02:42:29.633" v="2019"/>
          <ac:inkMkLst>
            <pc:docMk/>
            <pc:sldMk cId="133176275" sldId="365"/>
            <ac:inkMk id="141" creationId="{C87810D3-E0C2-CEAE-2553-D592350B655D}"/>
          </ac:inkMkLst>
        </pc:inkChg>
        <pc:inkChg chg="add del mod">
          <ac:chgData name="Abhishek Sharma" userId="53fcfb28ca73c7bb" providerId="LiveId" clId="{49EA4204-B380-4DD2-942D-EDC331C1A4F5}" dt="2023-12-23T16:32:12.884" v="3651"/>
          <ac:inkMkLst>
            <pc:docMk/>
            <pc:sldMk cId="133176275" sldId="365"/>
            <ac:inkMk id="141" creationId="{DCD1421E-AA6F-88EA-86AD-FE06EC968F85}"/>
          </ac:inkMkLst>
        </pc:inkChg>
        <pc:inkChg chg="add del mod">
          <ac:chgData name="Abhishek Sharma" userId="53fcfb28ca73c7bb" providerId="LiveId" clId="{49EA4204-B380-4DD2-942D-EDC331C1A4F5}" dt="2023-12-23T16:32:12.889" v="3680"/>
          <ac:inkMkLst>
            <pc:docMk/>
            <pc:sldMk cId="133176275" sldId="365"/>
            <ac:inkMk id="142" creationId="{3D2BE61E-4B5B-FF9E-A9F2-FB55C7946FB7}"/>
          </ac:inkMkLst>
        </pc:inkChg>
        <pc:inkChg chg="add del mod">
          <ac:chgData name="Abhishek Sharma" userId="53fcfb28ca73c7bb" providerId="LiveId" clId="{49EA4204-B380-4DD2-942D-EDC331C1A4F5}" dt="2023-04-20T02:42:29.634" v="2029"/>
          <ac:inkMkLst>
            <pc:docMk/>
            <pc:sldMk cId="133176275" sldId="365"/>
            <ac:inkMk id="142" creationId="{8947D95E-58B4-5F94-3BD5-CD530B9B52E7}"/>
          </ac:inkMkLst>
        </pc:inkChg>
        <pc:inkChg chg="add del mod">
          <ac:chgData name="Abhishek Sharma" userId="53fcfb28ca73c7bb" providerId="LiveId" clId="{49EA4204-B380-4DD2-942D-EDC331C1A4F5}" dt="2023-04-20T02:42:29.634" v="2028"/>
          <ac:inkMkLst>
            <pc:docMk/>
            <pc:sldMk cId="133176275" sldId="365"/>
            <ac:inkMk id="143" creationId="{2304CAC7-5DAC-78B9-7646-CC82A823059F}"/>
          </ac:inkMkLst>
        </pc:inkChg>
        <pc:inkChg chg="add del mod">
          <ac:chgData name="Abhishek Sharma" userId="53fcfb28ca73c7bb" providerId="LiveId" clId="{49EA4204-B380-4DD2-942D-EDC331C1A4F5}" dt="2023-12-23T16:32:12.886" v="3660"/>
          <ac:inkMkLst>
            <pc:docMk/>
            <pc:sldMk cId="133176275" sldId="365"/>
            <ac:inkMk id="143" creationId="{C1AE0D56-6759-0767-33D9-D527CCF906A5}"/>
          </ac:inkMkLst>
        </pc:inkChg>
        <pc:inkChg chg="add del mod">
          <ac:chgData name="Abhishek Sharma" userId="53fcfb28ca73c7bb" providerId="LiveId" clId="{49EA4204-B380-4DD2-942D-EDC331C1A4F5}" dt="2023-12-23T16:32:12.888" v="3672"/>
          <ac:inkMkLst>
            <pc:docMk/>
            <pc:sldMk cId="133176275" sldId="365"/>
            <ac:inkMk id="144" creationId="{81350D84-5D1A-B222-E5DB-1E599FA19E8C}"/>
          </ac:inkMkLst>
        </pc:inkChg>
        <pc:inkChg chg="add del mod">
          <ac:chgData name="Abhishek Sharma" userId="53fcfb28ca73c7bb" providerId="LiveId" clId="{49EA4204-B380-4DD2-942D-EDC331C1A4F5}" dt="2023-04-20T02:42:29.634" v="2024"/>
          <ac:inkMkLst>
            <pc:docMk/>
            <pc:sldMk cId="133176275" sldId="365"/>
            <ac:inkMk id="144" creationId="{C4011244-42E9-34FB-D3A8-5CEBA2C5EF4B}"/>
          </ac:inkMkLst>
        </pc:inkChg>
        <pc:inkChg chg="add del mod">
          <ac:chgData name="Abhishek Sharma" userId="53fcfb28ca73c7bb" providerId="LiveId" clId="{49EA4204-B380-4DD2-942D-EDC331C1A4F5}" dt="2023-12-23T16:32:12.893" v="3718"/>
          <ac:inkMkLst>
            <pc:docMk/>
            <pc:sldMk cId="133176275" sldId="365"/>
            <ac:inkMk id="145" creationId="{054162C2-D24B-F502-EA9C-EFF18D3E9F37}"/>
          </ac:inkMkLst>
        </pc:inkChg>
        <pc:inkChg chg="add del mod">
          <ac:chgData name="Abhishek Sharma" userId="53fcfb28ca73c7bb" providerId="LiveId" clId="{49EA4204-B380-4DD2-942D-EDC331C1A4F5}" dt="2023-04-20T02:42:29.632" v="2016"/>
          <ac:inkMkLst>
            <pc:docMk/>
            <pc:sldMk cId="133176275" sldId="365"/>
            <ac:inkMk id="145" creationId="{39B87DC3-834D-A6EA-1473-F141B64E4637}"/>
          </ac:inkMkLst>
        </pc:inkChg>
        <pc:inkChg chg="add del mod">
          <ac:chgData name="Abhishek Sharma" userId="53fcfb28ca73c7bb" providerId="LiveId" clId="{49EA4204-B380-4DD2-942D-EDC331C1A4F5}" dt="2023-04-20T02:42:29.634" v="2027"/>
          <ac:inkMkLst>
            <pc:docMk/>
            <pc:sldMk cId="133176275" sldId="365"/>
            <ac:inkMk id="146" creationId="{6E28E794-D4BF-5586-AC78-179C4F672A67}"/>
          </ac:inkMkLst>
        </pc:inkChg>
        <pc:inkChg chg="add del mod">
          <ac:chgData name="Abhishek Sharma" userId="53fcfb28ca73c7bb" providerId="LiveId" clId="{49EA4204-B380-4DD2-942D-EDC331C1A4F5}" dt="2023-12-23T16:32:12.891" v="3694"/>
          <ac:inkMkLst>
            <pc:docMk/>
            <pc:sldMk cId="133176275" sldId="365"/>
            <ac:inkMk id="146" creationId="{790995C3-E421-A89E-D516-6A26768D10F0}"/>
          </ac:inkMkLst>
        </pc:inkChg>
        <pc:inkChg chg="add del mod">
          <ac:chgData name="Abhishek Sharma" userId="53fcfb28ca73c7bb" providerId="LiveId" clId="{49EA4204-B380-4DD2-942D-EDC331C1A4F5}" dt="2023-12-23T16:32:12.891" v="3692"/>
          <ac:inkMkLst>
            <pc:docMk/>
            <pc:sldMk cId="133176275" sldId="365"/>
            <ac:inkMk id="147" creationId="{15B83D9A-F51F-7340-6774-2E83CF8BCC2C}"/>
          </ac:inkMkLst>
        </pc:inkChg>
        <pc:inkChg chg="add del mod">
          <ac:chgData name="Abhishek Sharma" userId="53fcfb28ca73c7bb" providerId="LiveId" clId="{49EA4204-B380-4DD2-942D-EDC331C1A4F5}" dt="2023-04-20T02:42:29.638" v="2067"/>
          <ac:inkMkLst>
            <pc:docMk/>
            <pc:sldMk cId="133176275" sldId="365"/>
            <ac:inkMk id="147" creationId="{73C556A4-542A-B6EF-9B86-ABAB1076322F}"/>
          </ac:inkMkLst>
        </pc:inkChg>
        <pc:inkChg chg="add del mod">
          <ac:chgData name="Abhishek Sharma" userId="53fcfb28ca73c7bb" providerId="LiveId" clId="{49EA4204-B380-4DD2-942D-EDC331C1A4F5}" dt="2023-04-20T02:42:29.635" v="2038"/>
          <ac:inkMkLst>
            <pc:docMk/>
            <pc:sldMk cId="133176275" sldId="365"/>
            <ac:inkMk id="148" creationId="{9BDA17D4-EBAD-10E5-D18E-878D8D673360}"/>
          </ac:inkMkLst>
        </pc:inkChg>
        <pc:inkChg chg="add del mod">
          <ac:chgData name="Abhishek Sharma" userId="53fcfb28ca73c7bb" providerId="LiveId" clId="{49EA4204-B380-4DD2-942D-EDC331C1A4F5}" dt="2023-12-23T16:32:12.893" v="3717"/>
          <ac:inkMkLst>
            <pc:docMk/>
            <pc:sldMk cId="133176275" sldId="365"/>
            <ac:inkMk id="148" creationId="{C4F00204-0DAE-8734-FE6E-54DE1A7E27ED}"/>
          </ac:inkMkLst>
        </pc:inkChg>
        <pc:inkChg chg="add del mod">
          <ac:chgData name="Abhishek Sharma" userId="53fcfb28ca73c7bb" providerId="LiveId" clId="{49EA4204-B380-4DD2-942D-EDC331C1A4F5}" dt="2023-04-20T02:42:29.629" v="2011"/>
          <ac:inkMkLst>
            <pc:docMk/>
            <pc:sldMk cId="133176275" sldId="365"/>
            <ac:inkMk id="149" creationId="{2B2D8468-21BD-E9AB-6327-F83F229E312C}"/>
          </ac:inkMkLst>
        </pc:inkChg>
        <pc:inkChg chg="add del mod">
          <ac:chgData name="Abhishek Sharma" userId="53fcfb28ca73c7bb" providerId="LiveId" clId="{49EA4204-B380-4DD2-942D-EDC331C1A4F5}" dt="2023-04-20T02:42:29.637" v="2052"/>
          <ac:inkMkLst>
            <pc:docMk/>
            <pc:sldMk cId="133176275" sldId="365"/>
            <ac:inkMk id="150" creationId="{C1C08A73-3701-DE57-B0BC-10E02D68EEF9}"/>
          </ac:inkMkLst>
        </pc:inkChg>
        <pc:inkChg chg="add del mod">
          <ac:chgData name="Abhishek Sharma" userId="53fcfb28ca73c7bb" providerId="LiveId" clId="{49EA4204-B380-4DD2-942D-EDC331C1A4F5}" dt="2023-04-20T02:42:29.637" v="2058"/>
          <ac:inkMkLst>
            <pc:docMk/>
            <pc:sldMk cId="133176275" sldId="365"/>
            <ac:inkMk id="151" creationId="{8DFB7FCD-CA63-0E27-BF53-C32CB981066B}"/>
          </ac:inkMkLst>
        </pc:inkChg>
        <pc:inkChg chg="add del mod">
          <ac:chgData name="Abhishek Sharma" userId="53fcfb28ca73c7bb" providerId="LiveId" clId="{49EA4204-B380-4DD2-942D-EDC331C1A4F5}" dt="2023-12-23T16:32:12.896" v="3729"/>
          <ac:inkMkLst>
            <pc:docMk/>
            <pc:sldMk cId="133176275" sldId="365"/>
            <ac:inkMk id="151" creationId="{BEB57042-6F9E-2034-3C9E-92109506B5DE}"/>
          </ac:inkMkLst>
        </pc:inkChg>
        <pc:inkChg chg="add del mod">
          <ac:chgData name="Abhishek Sharma" userId="53fcfb28ca73c7bb" providerId="LiveId" clId="{49EA4204-B380-4DD2-942D-EDC331C1A4F5}" dt="2023-04-20T02:42:29.636" v="2046"/>
          <ac:inkMkLst>
            <pc:docMk/>
            <pc:sldMk cId="133176275" sldId="365"/>
            <ac:inkMk id="152" creationId="{4A6FCA4F-A3B5-33B2-CE9C-162AE812E2EF}"/>
          </ac:inkMkLst>
        </pc:inkChg>
        <pc:inkChg chg="add del mod">
          <ac:chgData name="Abhishek Sharma" userId="53fcfb28ca73c7bb" providerId="LiveId" clId="{49EA4204-B380-4DD2-942D-EDC331C1A4F5}" dt="2023-12-23T16:32:12.895" v="3722"/>
          <ac:inkMkLst>
            <pc:docMk/>
            <pc:sldMk cId="133176275" sldId="365"/>
            <ac:inkMk id="152" creationId="{6FC16FD5-86DB-29C5-5260-6D1FCFE98523}"/>
          </ac:inkMkLst>
        </pc:inkChg>
        <pc:inkChg chg="add del mod">
          <ac:chgData name="Abhishek Sharma" userId="53fcfb28ca73c7bb" providerId="LiveId" clId="{49EA4204-B380-4DD2-942D-EDC331C1A4F5}" dt="2023-12-23T16:32:12.888" v="3674"/>
          <ac:inkMkLst>
            <pc:docMk/>
            <pc:sldMk cId="133176275" sldId="365"/>
            <ac:inkMk id="153" creationId="{D0E4D9D6-09AA-7BFF-C8D3-16BDCE8457BB}"/>
          </ac:inkMkLst>
        </pc:inkChg>
        <pc:inkChg chg="add mod">
          <ac:chgData name="Abhishek Sharma" userId="53fcfb28ca73c7bb" providerId="LiveId" clId="{49EA4204-B380-4DD2-942D-EDC331C1A4F5}" dt="2023-12-23T16:38:43.326" v="4007"/>
          <ac:inkMkLst>
            <pc:docMk/>
            <pc:sldMk cId="133176275" sldId="365"/>
            <ac:inkMk id="154" creationId="{8C77A98A-19B6-76A3-AA4D-5CBD058039D5}"/>
          </ac:inkMkLst>
        </pc:inkChg>
        <pc:inkChg chg="add del mod">
          <ac:chgData name="Abhishek Sharma" userId="53fcfb28ca73c7bb" providerId="LiveId" clId="{49EA4204-B380-4DD2-942D-EDC331C1A4F5}" dt="2023-12-23T16:32:12.884" v="3649"/>
          <ac:inkMkLst>
            <pc:docMk/>
            <pc:sldMk cId="133176275" sldId="365"/>
            <ac:inkMk id="155" creationId="{C9337588-D34C-E6E3-14FE-E6F87ADAC33A}"/>
          </ac:inkMkLst>
        </pc:inkChg>
        <pc:inkChg chg="add del mod">
          <ac:chgData name="Abhishek Sharma" userId="53fcfb28ca73c7bb" providerId="LiveId" clId="{49EA4204-B380-4DD2-942D-EDC331C1A4F5}" dt="2023-12-23T16:32:12.895" v="3727"/>
          <ac:inkMkLst>
            <pc:docMk/>
            <pc:sldMk cId="133176275" sldId="365"/>
            <ac:inkMk id="156" creationId="{58A9DD20-962E-3E45-BB6E-34BC68D72DBA}"/>
          </ac:inkMkLst>
        </pc:inkChg>
        <pc:inkChg chg="add del">
          <ac:chgData name="Abhishek Sharma" userId="53fcfb28ca73c7bb" providerId="LiveId" clId="{49EA4204-B380-4DD2-942D-EDC331C1A4F5}" dt="2023-03-17T03:09:07.546" v="1924"/>
          <ac:inkMkLst>
            <pc:docMk/>
            <pc:sldMk cId="133176275" sldId="365"/>
            <ac:inkMk id="156" creationId="{AD6D80FC-44E8-6027-6ADC-853566D3598D}"/>
          </ac:inkMkLst>
        </pc:inkChg>
        <pc:inkChg chg="add del mod">
          <ac:chgData name="Abhishek Sharma" userId="53fcfb28ca73c7bb" providerId="LiveId" clId="{49EA4204-B380-4DD2-942D-EDC331C1A4F5}" dt="2023-12-23T16:32:12.885" v="3655"/>
          <ac:inkMkLst>
            <pc:docMk/>
            <pc:sldMk cId="133176275" sldId="365"/>
            <ac:inkMk id="157" creationId="{65F3AF16-3569-B1D3-C30D-CE5CCADE5109}"/>
          </ac:inkMkLst>
        </pc:inkChg>
        <pc:inkChg chg="add del mod">
          <ac:chgData name="Abhishek Sharma" userId="53fcfb28ca73c7bb" providerId="LiveId" clId="{49EA4204-B380-4DD2-942D-EDC331C1A4F5}" dt="2023-04-20T02:42:29.637" v="2064"/>
          <ac:inkMkLst>
            <pc:docMk/>
            <pc:sldMk cId="133176275" sldId="365"/>
            <ac:inkMk id="157" creationId="{BACA34DB-F521-1793-A169-1480158CF1AB}"/>
          </ac:inkMkLst>
        </pc:inkChg>
        <pc:inkChg chg="add del mod">
          <ac:chgData name="Abhishek Sharma" userId="53fcfb28ca73c7bb" providerId="LiveId" clId="{49EA4204-B380-4DD2-942D-EDC331C1A4F5}" dt="2023-04-20T02:42:29.635" v="2037"/>
          <ac:inkMkLst>
            <pc:docMk/>
            <pc:sldMk cId="133176275" sldId="365"/>
            <ac:inkMk id="158" creationId="{9E9F0F86-E5BC-CAEC-28AF-8938DA1D7359}"/>
          </ac:inkMkLst>
        </pc:inkChg>
        <pc:inkChg chg="add mod">
          <ac:chgData name="Abhishek Sharma" userId="53fcfb28ca73c7bb" providerId="LiveId" clId="{49EA4204-B380-4DD2-942D-EDC331C1A4F5}" dt="2023-12-23T16:38:43.326" v="4007"/>
          <ac:inkMkLst>
            <pc:docMk/>
            <pc:sldMk cId="133176275" sldId="365"/>
            <ac:inkMk id="158" creationId="{C03869D9-A370-65B4-8A39-A2540E2C4EC9}"/>
          </ac:inkMkLst>
        </pc:inkChg>
        <pc:inkChg chg="add del mod">
          <ac:chgData name="Abhishek Sharma" userId="53fcfb28ca73c7bb" providerId="LiveId" clId="{49EA4204-B380-4DD2-942D-EDC331C1A4F5}" dt="2023-04-20T02:42:29.637" v="2060"/>
          <ac:inkMkLst>
            <pc:docMk/>
            <pc:sldMk cId="133176275" sldId="365"/>
            <ac:inkMk id="159" creationId="{61E601A3-D214-0BE3-C359-7CD768FDA290}"/>
          </ac:inkMkLst>
        </pc:inkChg>
        <pc:inkChg chg="add del mod">
          <ac:chgData name="Abhishek Sharma" userId="53fcfb28ca73c7bb" providerId="LiveId" clId="{49EA4204-B380-4DD2-942D-EDC331C1A4F5}" dt="2023-12-23T16:32:12.887" v="3669"/>
          <ac:inkMkLst>
            <pc:docMk/>
            <pc:sldMk cId="133176275" sldId="365"/>
            <ac:inkMk id="159" creationId="{75B3A61E-A322-24C6-CB9D-6A8E877CCD9D}"/>
          </ac:inkMkLst>
        </pc:inkChg>
        <pc:inkChg chg="add mod">
          <ac:chgData name="Abhishek Sharma" userId="53fcfb28ca73c7bb" providerId="LiveId" clId="{49EA4204-B380-4DD2-942D-EDC331C1A4F5}" dt="2023-12-23T16:32:12.896" v="3730"/>
          <ac:inkMkLst>
            <pc:docMk/>
            <pc:sldMk cId="133176275" sldId="365"/>
            <ac:inkMk id="160" creationId="{2BF8DF3E-8A13-B926-0F85-CD2F09AED29B}"/>
          </ac:inkMkLst>
        </pc:inkChg>
        <pc:inkChg chg="add del mod">
          <ac:chgData name="Abhishek Sharma" userId="53fcfb28ca73c7bb" providerId="LiveId" clId="{49EA4204-B380-4DD2-942D-EDC331C1A4F5}" dt="2023-04-20T02:42:29.638" v="2068"/>
          <ac:inkMkLst>
            <pc:docMk/>
            <pc:sldMk cId="133176275" sldId="365"/>
            <ac:inkMk id="160" creationId="{3B4FBAA7-128C-7D67-D9B0-03969D8B89DC}"/>
          </ac:inkMkLst>
        </pc:inkChg>
        <pc:inkChg chg="add del mod">
          <ac:chgData name="Abhishek Sharma" userId="53fcfb28ca73c7bb" providerId="LiveId" clId="{49EA4204-B380-4DD2-942D-EDC331C1A4F5}" dt="2023-12-23T16:32:12.888" v="3675"/>
          <ac:inkMkLst>
            <pc:docMk/>
            <pc:sldMk cId="133176275" sldId="365"/>
            <ac:inkMk id="161" creationId="{AF695432-14D1-66EE-AC84-F79CF910271B}"/>
          </ac:inkMkLst>
        </pc:inkChg>
        <pc:inkChg chg="add del mod">
          <ac:chgData name="Abhishek Sharma" userId="53fcfb28ca73c7bb" providerId="LiveId" clId="{49EA4204-B380-4DD2-942D-EDC331C1A4F5}" dt="2023-04-20T02:42:29.634" v="2025"/>
          <ac:inkMkLst>
            <pc:docMk/>
            <pc:sldMk cId="133176275" sldId="365"/>
            <ac:inkMk id="162" creationId="{926FC7F6-DD51-3F63-E8F1-CEEF9D009F90}"/>
          </ac:inkMkLst>
        </pc:inkChg>
        <pc:inkChg chg="add del mod">
          <ac:chgData name="Abhishek Sharma" userId="53fcfb28ca73c7bb" providerId="LiveId" clId="{49EA4204-B380-4DD2-942D-EDC331C1A4F5}" dt="2023-12-23T16:32:12.892" v="3702"/>
          <ac:inkMkLst>
            <pc:docMk/>
            <pc:sldMk cId="133176275" sldId="365"/>
            <ac:inkMk id="162" creationId="{FAB92994-6630-C226-7DC5-79D01EAFDD10}"/>
          </ac:inkMkLst>
        </pc:inkChg>
        <pc:inkChg chg="add del mod">
          <ac:chgData name="Abhishek Sharma" userId="53fcfb28ca73c7bb" providerId="LiveId" clId="{49EA4204-B380-4DD2-942D-EDC331C1A4F5}" dt="2023-12-23T16:32:12.882" v="3647"/>
          <ac:inkMkLst>
            <pc:docMk/>
            <pc:sldMk cId="133176275" sldId="365"/>
            <ac:inkMk id="163" creationId="{16CA1070-554E-0E90-DE00-695C6D6D176B}"/>
          </ac:inkMkLst>
        </pc:inkChg>
        <pc:inkChg chg="add del mod">
          <ac:chgData name="Abhishek Sharma" userId="53fcfb28ca73c7bb" providerId="LiveId" clId="{49EA4204-B380-4DD2-942D-EDC331C1A4F5}" dt="2023-04-20T02:42:29.633" v="2020"/>
          <ac:inkMkLst>
            <pc:docMk/>
            <pc:sldMk cId="133176275" sldId="365"/>
            <ac:inkMk id="163" creationId="{9B502CDF-5838-CA69-8D9C-3BE812475E9A}"/>
          </ac:inkMkLst>
        </pc:inkChg>
        <pc:inkChg chg="add mod">
          <ac:chgData name="Abhishek Sharma" userId="53fcfb28ca73c7bb" providerId="LiveId" clId="{49EA4204-B380-4DD2-942D-EDC331C1A4F5}" dt="2023-12-23T16:38:43.326" v="4007"/>
          <ac:inkMkLst>
            <pc:docMk/>
            <pc:sldMk cId="133176275" sldId="365"/>
            <ac:inkMk id="165" creationId="{CAF7CF86-FA60-E419-B5CB-990ACF64247F}"/>
          </ac:inkMkLst>
        </pc:inkChg>
        <pc:inkChg chg="add del mod">
          <ac:chgData name="Abhishek Sharma" userId="53fcfb28ca73c7bb" providerId="LiveId" clId="{49EA4204-B380-4DD2-942D-EDC331C1A4F5}" dt="2023-12-23T16:32:12.887" v="3668"/>
          <ac:inkMkLst>
            <pc:docMk/>
            <pc:sldMk cId="133176275" sldId="365"/>
            <ac:inkMk id="166" creationId="{DA197980-EC69-97A9-1056-9CDB8D621DCF}"/>
          </ac:inkMkLst>
        </pc:inkChg>
        <pc:inkChg chg="add del mod">
          <ac:chgData name="Abhishek Sharma" userId="53fcfb28ca73c7bb" providerId="LiveId" clId="{49EA4204-B380-4DD2-942D-EDC331C1A4F5}" dt="2023-12-23T16:32:12.884" v="3653"/>
          <ac:inkMkLst>
            <pc:docMk/>
            <pc:sldMk cId="133176275" sldId="365"/>
            <ac:inkMk id="167" creationId="{C13743FF-CD81-18AE-A78A-7BD987637CC1}"/>
          </ac:inkMkLst>
        </pc:inkChg>
        <pc:inkChg chg="add del mod">
          <ac:chgData name="Abhishek Sharma" userId="53fcfb28ca73c7bb" providerId="LiveId" clId="{49EA4204-B380-4DD2-942D-EDC331C1A4F5}" dt="2023-12-23T16:32:12.887" v="3667"/>
          <ac:inkMkLst>
            <pc:docMk/>
            <pc:sldMk cId="133176275" sldId="365"/>
            <ac:inkMk id="168" creationId="{0B4D7F6E-9721-1641-BDAB-31DFBCBFF48B}"/>
          </ac:inkMkLst>
        </pc:inkChg>
        <pc:inkChg chg="add del mod">
          <ac:chgData name="Abhishek Sharma" userId="53fcfb28ca73c7bb" providerId="LiveId" clId="{49EA4204-B380-4DD2-942D-EDC331C1A4F5}" dt="2023-12-23T16:32:12.895" v="3721"/>
          <ac:inkMkLst>
            <pc:docMk/>
            <pc:sldMk cId="133176275" sldId="365"/>
            <ac:inkMk id="169" creationId="{5493CCD9-E168-7D32-5885-D221CCDA4426}"/>
          </ac:inkMkLst>
        </pc:inkChg>
        <pc:inkChg chg="add del mod">
          <ac:chgData name="Abhishek Sharma" userId="53fcfb28ca73c7bb" providerId="LiveId" clId="{49EA4204-B380-4DD2-942D-EDC331C1A4F5}" dt="2023-12-23T16:32:12.892" v="3704"/>
          <ac:inkMkLst>
            <pc:docMk/>
            <pc:sldMk cId="133176275" sldId="365"/>
            <ac:inkMk id="170" creationId="{46273D52-EA57-F230-C004-E67ED345F2B0}"/>
          </ac:inkMkLst>
        </pc:inkChg>
        <pc:inkChg chg="add mod">
          <ac:chgData name="Abhishek Sharma" userId="53fcfb28ca73c7bb" providerId="LiveId" clId="{49EA4204-B380-4DD2-942D-EDC331C1A4F5}" dt="2023-12-23T16:38:43.326" v="4007"/>
          <ac:inkMkLst>
            <pc:docMk/>
            <pc:sldMk cId="133176275" sldId="365"/>
            <ac:inkMk id="171" creationId="{B025F1B2-6B73-7D5F-A7F2-4600AFD4D8C1}"/>
          </ac:inkMkLst>
        </pc:inkChg>
        <pc:inkChg chg="add del mod">
          <ac:chgData name="Abhishek Sharma" userId="53fcfb28ca73c7bb" providerId="LiveId" clId="{49EA4204-B380-4DD2-942D-EDC331C1A4F5}" dt="2023-12-23T16:32:12.892" v="3709"/>
          <ac:inkMkLst>
            <pc:docMk/>
            <pc:sldMk cId="133176275" sldId="365"/>
            <ac:inkMk id="172" creationId="{38E8A470-A445-DD60-FB70-F5EB671293D0}"/>
          </ac:inkMkLst>
        </pc:inkChg>
        <pc:inkChg chg="add del mod">
          <ac:chgData name="Abhishek Sharma" userId="53fcfb28ca73c7bb" providerId="LiveId" clId="{49EA4204-B380-4DD2-942D-EDC331C1A4F5}" dt="2023-12-23T16:32:12.892" v="3701"/>
          <ac:inkMkLst>
            <pc:docMk/>
            <pc:sldMk cId="133176275" sldId="365"/>
            <ac:inkMk id="173" creationId="{AB67E349-499B-F833-A655-13370F158ED8}"/>
          </ac:inkMkLst>
        </pc:inkChg>
        <pc:inkChg chg="add del mod">
          <ac:chgData name="Abhishek Sharma" userId="53fcfb28ca73c7bb" providerId="LiveId" clId="{49EA4204-B380-4DD2-942D-EDC331C1A4F5}" dt="2023-12-23T16:32:12.890" v="3690"/>
          <ac:inkMkLst>
            <pc:docMk/>
            <pc:sldMk cId="133176275" sldId="365"/>
            <ac:inkMk id="174" creationId="{9B8C1FD6-1544-F976-37B5-7C8A154BA9AC}"/>
          </ac:inkMkLst>
        </pc:inkChg>
        <pc:inkChg chg="add del mod">
          <ac:chgData name="Abhishek Sharma" userId="53fcfb28ca73c7bb" providerId="LiveId" clId="{49EA4204-B380-4DD2-942D-EDC331C1A4F5}" dt="2023-12-23T16:32:12.885" v="3654"/>
          <ac:inkMkLst>
            <pc:docMk/>
            <pc:sldMk cId="133176275" sldId="365"/>
            <ac:inkMk id="175" creationId="{E02C2754-166B-4DC5-C3D5-19C644BD953D}"/>
          </ac:inkMkLst>
        </pc:inkChg>
        <pc:inkChg chg="add del mod">
          <ac:chgData name="Abhishek Sharma" userId="53fcfb28ca73c7bb" providerId="LiveId" clId="{49EA4204-B380-4DD2-942D-EDC331C1A4F5}" dt="2023-12-23T16:32:12.882" v="3648"/>
          <ac:inkMkLst>
            <pc:docMk/>
            <pc:sldMk cId="133176275" sldId="365"/>
            <ac:inkMk id="176" creationId="{B4EBD4AD-7780-D697-D032-09E5137A15A4}"/>
          </ac:inkMkLst>
        </pc:inkChg>
        <pc:inkChg chg="add del mod">
          <ac:chgData name="Abhishek Sharma" userId="53fcfb28ca73c7bb" providerId="LiveId" clId="{49EA4204-B380-4DD2-942D-EDC331C1A4F5}" dt="2023-12-23T16:32:12.886" v="3661"/>
          <ac:inkMkLst>
            <pc:docMk/>
            <pc:sldMk cId="133176275" sldId="365"/>
            <ac:inkMk id="177" creationId="{918B86F7-4E88-7228-ED6A-BE5B71CF12C5}"/>
          </ac:inkMkLst>
        </pc:inkChg>
        <pc:inkChg chg="add del mod">
          <ac:chgData name="Abhishek Sharma" userId="53fcfb28ca73c7bb" providerId="LiveId" clId="{49EA4204-B380-4DD2-942D-EDC331C1A4F5}" dt="2023-12-23T16:32:12.895" v="3723"/>
          <ac:inkMkLst>
            <pc:docMk/>
            <pc:sldMk cId="133176275" sldId="365"/>
            <ac:inkMk id="178" creationId="{C7488278-5CCB-710D-0DD1-A8F31C8C0C51}"/>
          </ac:inkMkLst>
        </pc:inkChg>
        <pc:inkChg chg="add del mod">
          <ac:chgData name="Abhishek Sharma" userId="53fcfb28ca73c7bb" providerId="LiveId" clId="{49EA4204-B380-4DD2-942D-EDC331C1A4F5}" dt="2023-12-23T16:32:12.896" v="3731"/>
          <ac:inkMkLst>
            <pc:docMk/>
            <pc:sldMk cId="133176275" sldId="365"/>
            <ac:inkMk id="179" creationId="{B200929C-59C4-0D9C-240D-1652BFCDDCDB}"/>
          </ac:inkMkLst>
        </pc:inkChg>
        <pc:inkChg chg="add del mod">
          <ac:chgData name="Abhishek Sharma" userId="53fcfb28ca73c7bb" providerId="LiveId" clId="{49EA4204-B380-4DD2-942D-EDC331C1A4F5}" dt="2023-12-23T16:32:12.888" v="3673"/>
          <ac:inkMkLst>
            <pc:docMk/>
            <pc:sldMk cId="133176275" sldId="365"/>
            <ac:inkMk id="180" creationId="{1CDEC0C4-1CE8-A623-8120-7D59AA299A65}"/>
          </ac:inkMkLst>
        </pc:inkChg>
        <pc:inkChg chg="add mod">
          <ac:chgData name="Abhishek Sharma" userId="53fcfb28ca73c7bb" providerId="LiveId" clId="{49EA4204-B380-4DD2-942D-EDC331C1A4F5}" dt="2023-12-23T16:38:43.326" v="4007"/>
          <ac:inkMkLst>
            <pc:docMk/>
            <pc:sldMk cId="133176275" sldId="365"/>
            <ac:inkMk id="181" creationId="{26A99495-84D5-4F13-AF27-2217FDF3D4AB}"/>
          </ac:inkMkLst>
        </pc:inkChg>
        <pc:inkChg chg="add del mod">
          <ac:chgData name="Abhishek Sharma" userId="53fcfb28ca73c7bb" providerId="LiveId" clId="{49EA4204-B380-4DD2-942D-EDC331C1A4F5}" dt="2023-12-23T16:32:12.892" v="3699"/>
          <ac:inkMkLst>
            <pc:docMk/>
            <pc:sldMk cId="133176275" sldId="365"/>
            <ac:inkMk id="182" creationId="{C92C44B5-47A6-5AC2-8F3B-69DC98EDF463}"/>
          </ac:inkMkLst>
        </pc:inkChg>
        <pc:inkChg chg="add del mod">
          <ac:chgData name="Abhishek Sharma" userId="53fcfb28ca73c7bb" providerId="LiveId" clId="{49EA4204-B380-4DD2-942D-EDC331C1A4F5}" dt="2023-12-23T16:32:12.890" v="3689"/>
          <ac:inkMkLst>
            <pc:docMk/>
            <pc:sldMk cId="133176275" sldId="365"/>
            <ac:inkMk id="184" creationId="{C4FCF1C2-DE02-3CBD-7B11-95D7A4EDBC11}"/>
          </ac:inkMkLst>
        </pc:inkChg>
        <pc:inkChg chg="add del mod">
          <ac:chgData name="Abhishek Sharma" userId="53fcfb28ca73c7bb" providerId="LiveId" clId="{49EA4204-B380-4DD2-942D-EDC331C1A4F5}" dt="2023-12-23T16:32:12.890" v="3686"/>
          <ac:inkMkLst>
            <pc:docMk/>
            <pc:sldMk cId="133176275" sldId="365"/>
            <ac:inkMk id="185" creationId="{324BE188-3AA3-642E-44B1-0ED984A223AF}"/>
          </ac:inkMkLst>
        </pc:inkChg>
        <pc:inkChg chg="add del mod">
          <ac:chgData name="Abhishek Sharma" userId="53fcfb28ca73c7bb" providerId="LiveId" clId="{49EA4204-B380-4DD2-942D-EDC331C1A4F5}" dt="2023-12-23T16:32:12.892" v="3703"/>
          <ac:inkMkLst>
            <pc:docMk/>
            <pc:sldMk cId="133176275" sldId="365"/>
            <ac:inkMk id="186" creationId="{2C0552CF-D58F-7873-607D-2A589B95DB56}"/>
          </ac:inkMkLst>
        </pc:inkChg>
        <pc:inkChg chg="add del mod">
          <ac:chgData name="Abhishek Sharma" userId="53fcfb28ca73c7bb" providerId="LiveId" clId="{49EA4204-B380-4DD2-942D-EDC331C1A4F5}" dt="2023-12-23T16:32:12.893" v="3713"/>
          <ac:inkMkLst>
            <pc:docMk/>
            <pc:sldMk cId="133176275" sldId="365"/>
            <ac:inkMk id="187" creationId="{FBA55240-4D82-0D1E-0450-A173BF3582C4}"/>
          </ac:inkMkLst>
        </pc:inkChg>
        <pc:inkChg chg="add mod">
          <ac:chgData name="Abhishek Sharma" userId="53fcfb28ca73c7bb" providerId="LiveId" clId="{49EA4204-B380-4DD2-942D-EDC331C1A4F5}" dt="2023-12-23T16:38:43.326" v="4007"/>
          <ac:inkMkLst>
            <pc:docMk/>
            <pc:sldMk cId="133176275" sldId="365"/>
            <ac:inkMk id="188" creationId="{8F2C0CA8-B114-4FB7-D6C9-A8B7C07E270B}"/>
          </ac:inkMkLst>
        </pc:inkChg>
        <pc:inkChg chg="add del mod">
          <ac:chgData name="Abhishek Sharma" userId="53fcfb28ca73c7bb" providerId="LiveId" clId="{49EA4204-B380-4DD2-942D-EDC331C1A4F5}" dt="2023-12-23T16:32:12.889" v="3678"/>
          <ac:inkMkLst>
            <pc:docMk/>
            <pc:sldMk cId="133176275" sldId="365"/>
            <ac:inkMk id="189" creationId="{600841D7-5B24-5A29-1DB2-AD14D4262173}"/>
          </ac:inkMkLst>
        </pc:inkChg>
        <pc:inkChg chg="add mod">
          <ac:chgData name="Abhishek Sharma" userId="53fcfb28ca73c7bb" providerId="LiveId" clId="{49EA4204-B380-4DD2-942D-EDC331C1A4F5}" dt="2023-12-23T16:38:43.326" v="4007"/>
          <ac:inkMkLst>
            <pc:docMk/>
            <pc:sldMk cId="133176275" sldId="365"/>
            <ac:inkMk id="191" creationId="{DD23CECA-2FF2-B14A-C33C-486F46701A81}"/>
          </ac:inkMkLst>
        </pc:inkChg>
        <pc:inkChg chg="add mod">
          <ac:chgData name="Abhishek Sharma" userId="53fcfb28ca73c7bb" providerId="LiveId" clId="{49EA4204-B380-4DD2-942D-EDC331C1A4F5}" dt="2023-12-23T16:38:43.326" v="4007"/>
          <ac:inkMkLst>
            <pc:docMk/>
            <pc:sldMk cId="133176275" sldId="365"/>
            <ac:inkMk id="192" creationId="{2DA390AD-1677-2505-FFDA-C84C190E35E5}"/>
          </ac:inkMkLst>
        </pc:inkChg>
        <pc:inkChg chg="add mod">
          <ac:chgData name="Abhishek Sharma" userId="53fcfb28ca73c7bb" providerId="LiveId" clId="{49EA4204-B380-4DD2-942D-EDC331C1A4F5}" dt="2023-12-23T16:38:43.326" v="4007"/>
          <ac:inkMkLst>
            <pc:docMk/>
            <pc:sldMk cId="133176275" sldId="365"/>
            <ac:inkMk id="193" creationId="{C046B91D-5155-99CF-7D29-C2B89CEC8714}"/>
          </ac:inkMkLst>
        </pc:inkChg>
        <pc:inkChg chg="add mod">
          <ac:chgData name="Abhishek Sharma" userId="53fcfb28ca73c7bb" providerId="LiveId" clId="{49EA4204-B380-4DD2-942D-EDC331C1A4F5}" dt="2023-12-23T16:38:43.326" v="4007"/>
          <ac:inkMkLst>
            <pc:docMk/>
            <pc:sldMk cId="133176275" sldId="365"/>
            <ac:inkMk id="194" creationId="{5198428B-0B29-15F5-E4D9-7565A864AC7E}"/>
          </ac:inkMkLst>
        </pc:inkChg>
        <pc:inkChg chg="add mod">
          <ac:chgData name="Abhishek Sharma" userId="53fcfb28ca73c7bb" providerId="LiveId" clId="{49EA4204-B380-4DD2-942D-EDC331C1A4F5}" dt="2023-12-23T16:38:43.326" v="4007"/>
          <ac:inkMkLst>
            <pc:docMk/>
            <pc:sldMk cId="133176275" sldId="365"/>
            <ac:inkMk id="195" creationId="{76BEFEC2-F9E8-DDFC-17E8-270309772E8C}"/>
          </ac:inkMkLst>
        </pc:inkChg>
        <pc:inkChg chg="add mod">
          <ac:chgData name="Abhishek Sharma" userId="53fcfb28ca73c7bb" providerId="LiveId" clId="{49EA4204-B380-4DD2-942D-EDC331C1A4F5}" dt="2023-12-23T16:38:43.326" v="4007"/>
          <ac:inkMkLst>
            <pc:docMk/>
            <pc:sldMk cId="133176275" sldId="365"/>
            <ac:inkMk id="196" creationId="{7218B3A9-9175-33E0-82FC-2480AC872EE4}"/>
          </ac:inkMkLst>
        </pc:inkChg>
        <pc:inkChg chg="add mod">
          <ac:chgData name="Abhishek Sharma" userId="53fcfb28ca73c7bb" providerId="LiveId" clId="{49EA4204-B380-4DD2-942D-EDC331C1A4F5}" dt="2023-12-23T16:38:43.326" v="4007"/>
          <ac:inkMkLst>
            <pc:docMk/>
            <pc:sldMk cId="133176275" sldId="365"/>
            <ac:inkMk id="198" creationId="{E64AEF4A-D04F-0C38-8195-34F1074BDE08}"/>
          </ac:inkMkLst>
        </pc:inkChg>
        <pc:inkChg chg="add mod">
          <ac:chgData name="Abhishek Sharma" userId="53fcfb28ca73c7bb" providerId="LiveId" clId="{49EA4204-B380-4DD2-942D-EDC331C1A4F5}" dt="2023-12-23T16:38:43.326" v="4007"/>
          <ac:inkMkLst>
            <pc:docMk/>
            <pc:sldMk cId="133176275" sldId="365"/>
            <ac:inkMk id="199" creationId="{966C4674-1E8F-AF45-BC2B-D3A0D548AD47}"/>
          </ac:inkMkLst>
        </pc:inkChg>
        <pc:inkChg chg="add mod">
          <ac:chgData name="Abhishek Sharma" userId="53fcfb28ca73c7bb" providerId="LiveId" clId="{49EA4204-B380-4DD2-942D-EDC331C1A4F5}" dt="2023-12-23T16:38:43.326" v="4007"/>
          <ac:inkMkLst>
            <pc:docMk/>
            <pc:sldMk cId="133176275" sldId="365"/>
            <ac:inkMk id="200" creationId="{FD0A4D23-4690-2DF4-AB6D-01F13F8AAF02}"/>
          </ac:inkMkLst>
        </pc:inkChg>
        <pc:inkChg chg="add mod">
          <ac:chgData name="Abhishek Sharma" userId="53fcfb28ca73c7bb" providerId="LiveId" clId="{49EA4204-B380-4DD2-942D-EDC331C1A4F5}" dt="2023-12-23T16:38:43.326" v="4007"/>
          <ac:inkMkLst>
            <pc:docMk/>
            <pc:sldMk cId="133176275" sldId="365"/>
            <ac:inkMk id="202" creationId="{4CC9138F-D9A0-3A5E-B3C7-ABCC7C01AB01}"/>
          </ac:inkMkLst>
        </pc:inkChg>
        <pc:inkChg chg="add mod">
          <ac:chgData name="Abhishek Sharma" userId="53fcfb28ca73c7bb" providerId="LiveId" clId="{49EA4204-B380-4DD2-942D-EDC331C1A4F5}" dt="2023-12-23T16:38:43.326" v="4007"/>
          <ac:inkMkLst>
            <pc:docMk/>
            <pc:sldMk cId="133176275" sldId="365"/>
            <ac:inkMk id="203" creationId="{991EBF0F-FA26-51D4-7B2A-25C1E509EC11}"/>
          </ac:inkMkLst>
        </pc:inkChg>
        <pc:inkChg chg="add mod">
          <ac:chgData name="Abhishek Sharma" userId="53fcfb28ca73c7bb" providerId="LiveId" clId="{49EA4204-B380-4DD2-942D-EDC331C1A4F5}" dt="2023-12-23T16:38:43.326" v="4007"/>
          <ac:inkMkLst>
            <pc:docMk/>
            <pc:sldMk cId="133176275" sldId="365"/>
            <ac:inkMk id="204" creationId="{418BD2A8-F879-0093-E94C-13748978690E}"/>
          </ac:inkMkLst>
        </pc:inkChg>
        <pc:inkChg chg="add mod">
          <ac:chgData name="Abhishek Sharma" userId="53fcfb28ca73c7bb" providerId="LiveId" clId="{49EA4204-B380-4DD2-942D-EDC331C1A4F5}" dt="2023-12-23T16:38:43.326" v="4007"/>
          <ac:inkMkLst>
            <pc:docMk/>
            <pc:sldMk cId="133176275" sldId="365"/>
            <ac:inkMk id="205" creationId="{879985E5-5449-566F-C0D2-97432DEA631C}"/>
          </ac:inkMkLst>
        </pc:inkChg>
        <pc:inkChg chg="add mod">
          <ac:chgData name="Abhishek Sharma" userId="53fcfb28ca73c7bb" providerId="LiveId" clId="{49EA4204-B380-4DD2-942D-EDC331C1A4F5}" dt="2023-12-23T16:38:43.326" v="4007"/>
          <ac:inkMkLst>
            <pc:docMk/>
            <pc:sldMk cId="133176275" sldId="365"/>
            <ac:inkMk id="206" creationId="{762697B7-6DFF-9B5D-9969-36BC95AA3132}"/>
          </ac:inkMkLst>
        </pc:inkChg>
        <pc:inkChg chg="add mod">
          <ac:chgData name="Abhishek Sharma" userId="53fcfb28ca73c7bb" providerId="LiveId" clId="{49EA4204-B380-4DD2-942D-EDC331C1A4F5}" dt="2023-12-23T16:38:43.326" v="4007"/>
          <ac:inkMkLst>
            <pc:docMk/>
            <pc:sldMk cId="133176275" sldId="365"/>
            <ac:inkMk id="207" creationId="{A6677180-240F-4A6E-33B4-B9C498CC7D25}"/>
          </ac:inkMkLst>
        </pc:inkChg>
        <pc:inkChg chg="add mod">
          <ac:chgData name="Abhishek Sharma" userId="53fcfb28ca73c7bb" providerId="LiveId" clId="{49EA4204-B380-4DD2-942D-EDC331C1A4F5}" dt="2023-12-23T16:38:43.326" v="4007"/>
          <ac:inkMkLst>
            <pc:docMk/>
            <pc:sldMk cId="133176275" sldId="365"/>
            <ac:inkMk id="209" creationId="{A8373BB4-6BFE-2104-1DB5-51239D80F740}"/>
          </ac:inkMkLst>
        </pc:inkChg>
        <pc:inkChg chg="add mod">
          <ac:chgData name="Abhishek Sharma" userId="53fcfb28ca73c7bb" providerId="LiveId" clId="{49EA4204-B380-4DD2-942D-EDC331C1A4F5}" dt="2023-12-23T16:38:43.326" v="4007"/>
          <ac:inkMkLst>
            <pc:docMk/>
            <pc:sldMk cId="133176275" sldId="365"/>
            <ac:inkMk id="210" creationId="{8D41C7F8-67E6-99C1-6D92-66FAF1A67915}"/>
          </ac:inkMkLst>
        </pc:inkChg>
        <pc:inkChg chg="add mod">
          <ac:chgData name="Abhishek Sharma" userId="53fcfb28ca73c7bb" providerId="LiveId" clId="{49EA4204-B380-4DD2-942D-EDC331C1A4F5}" dt="2023-12-23T16:38:43.326" v="4007"/>
          <ac:inkMkLst>
            <pc:docMk/>
            <pc:sldMk cId="133176275" sldId="365"/>
            <ac:inkMk id="211" creationId="{FBBB0A5C-4FA8-7BF2-3B1E-97BF62F74CAC}"/>
          </ac:inkMkLst>
        </pc:inkChg>
        <pc:inkChg chg="add mod">
          <ac:chgData name="Abhishek Sharma" userId="53fcfb28ca73c7bb" providerId="LiveId" clId="{49EA4204-B380-4DD2-942D-EDC331C1A4F5}" dt="2023-12-23T16:38:43.326" v="4007"/>
          <ac:inkMkLst>
            <pc:docMk/>
            <pc:sldMk cId="133176275" sldId="365"/>
            <ac:inkMk id="212" creationId="{F54DD504-2D49-3574-C2C2-E97D5DDB4E84}"/>
          </ac:inkMkLst>
        </pc:inkChg>
        <pc:inkChg chg="add mod">
          <ac:chgData name="Abhishek Sharma" userId="53fcfb28ca73c7bb" providerId="LiveId" clId="{49EA4204-B380-4DD2-942D-EDC331C1A4F5}" dt="2023-12-23T16:38:28.140" v="4002"/>
          <ac:inkMkLst>
            <pc:docMk/>
            <pc:sldMk cId="133176275" sldId="365"/>
            <ac:inkMk id="214" creationId="{A985068C-70D8-C0D7-46E1-7F6E1F29F6F0}"/>
          </ac:inkMkLst>
        </pc:inkChg>
        <pc:inkChg chg="add mod">
          <ac:chgData name="Abhishek Sharma" userId="53fcfb28ca73c7bb" providerId="LiveId" clId="{49EA4204-B380-4DD2-942D-EDC331C1A4F5}" dt="2023-12-23T16:38:28.140" v="4002"/>
          <ac:inkMkLst>
            <pc:docMk/>
            <pc:sldMk cId="133176275" sldId="365"/>
            <ac:inkMk id="215" creationId="{C1C2EB1B-E7BE-E05A-9EA7-F21A2ABE1E58}"/>
          </ac:inkMkLst>
        </pc:inkChg>
        <pc:inkChg chg="add mod">
          <ac:chgData name="Abhishek Sharma" userId="53fcfb28ca73c7bb" providerId="LiveId" clId="{49EA4204-B380-4DD2-942D-EDC331C1A4F5}" dt="2023-12-23T16:38:28.140" v="4002"/>
          <ac:inkMkLst>
            <pc:docMk/>
            <pc:sldMk cId="133176275" sldId="365"/>
            <ac:inkMk id="216" creationId="{E2D0A693-E151-43C6-231A-7C83002D1CC2}"/>
          </ac:inkMkLst>
        </pc:inkChg>
        <pc:inkChg chg="add mod">
          <ac:chgData name="Abhishek Sharma" userId="53fcfb28ca73c7bb" providerId="LiveId" clId="{49EA4204-B380-4DD2-942D-EDC331C1A4F5}" dt="2023-12-23T16:38:28.140" v="4002"/>
          <ac:inkMkLst>
            <pc:docMk/>
            <pc:sldMk cId="133176275" sldId="365"/>
            <ac:inkMk id="217" creationId="{2A776BAC-CD18-5E9E-A112-1BF5D5E5663B}"/>
          </ac:inkMkLst>
        </pc:inkChg>
        <pc:inkChg chg="add mod">
          <ac:chgData name="Abhishek Sharma" userId="53fcfb28ca73c7bb" providerId="LiveId" clId="{49EA4204-B380-4DD2-942D-EDC331C1A4F5}" dt="2023-12-23T16:38:28.140" v="4002"/>
          <ac:inkMkLst>
            <pc:docMk/>
            <pc:sldMk cId="133176275" sldId="365"/>
            <ac:inkMk id="218" creationId="{12C699E4-D547-AECF-E465-994E5FB826DD}"/>
          </ac:inkMkLst>
        </pc:inkChg>
        <pc:inkChg chg="add mod">
          <ac:chgData name="Abhishek Sharma" userId="53fcfb28ca73c7bb" providerId="LiveId" clId="{49EA4204-B380-4DD2-942D-EDC331C1A4F5}" dt="2023-12-23T16:38:28.140" v="4002"/>
          <ac:inkMkLst>
            <pc:docMk/>
            <pc:sldMk cId="133176275" sldId="365"/>
            <ac:inkMk id="219" creationId="{41F9FF16-8A26-F28E-A298-01584EB4721A}"/>
          </ac:inkMkLst>
        </pc:inkChg>
        <pc:inkChg chg="add mod">
          <ac:chgData name="Abhishek Sharma" userId="53fcfb28ca73c7bb" providerId="LiveId" clId="{49EA4204-B380-4DD2-942D-EDC331C1A4F5}" dt="2023-12-23T16:38:28.140" v="4002"/>
          <ac:inkMkLst>
            <pc:docMk/>
            <pc:sldMk cId="133176275" sldId="365"/>
            <ac:inkMk id="220" creationId="{1DAF20D6-B8E6-C466-F16A-B5CADD9C3FDC}"/>
          </ac:inkMkLst>
        </pc:inkChg>
        <pc:inkChg chg="add mod">
          <ac:chgData name="Abhishek Sharma" userId="53fcfb28ca73c7bb" providerId="LiveId" clId="{49EA4204-B380-4DD2-942D-EDC331C1A4F5}" dt="2023-12-23T16:38:28.140" v="4002"/>
          <ac:inkMkLst>
            <pc:docMk/>
            <pc:sldMk cId="133176275" sldId="365"/>
            <ac:inkMk id="221" creationId="{7886BF14-1F8E-0713-1065-A1713B9B52A5}"/>
          </ac:inkMkLst>
        </pc:inkChg>
        <pc:inkChg chg="add mod">
          <ac:chgData name="Abhishek Sharma" userId="53fcfb28ca73c7bb" providerId="LiveId" clId="{49EA4204-B380-4DD2-942D-EDC331C1A4F5}" dt="2023-12-23T16:38:28.140" v="4002"/>
          <ac:inkMkLst>
            <pc:docMk/>
            <pc:sldMk cId="133176275" sldId="365"/>
            <ac:inkMk id="222" creationId="{332F0AE2-8CA7-57F8-10D4-E106EF1163B4}"/>
          </ac:inkMkLst>
        </pc:inkChg>
        <pc:inkChg chg="add mod">
          <ac:chgData name="Abhishek Sharma" userId="53fcfb28ca73c7bb" providerId="LiveId" clId="{49EA4204-B380-4DD2-942D-EDC331C1A4F5}" dt="2023-12-23T16:38:28.140" v="4002"/>
          <ac:inkMkLst>
            <pc:docMk/>
            <pc:sldMk cId="133176275" sldId="365"/>
            <ac:inkMk id="223" creationId="{C7968C37-CE88-E199-EA2A-4557014EEF0E}"/>
          </ac:inkMkLst>
        </pc:inkChg>
        <pc:inkChg chg="add mod">
          <ac:chgData name="Abhishek Sharma" userId="53fcfb28ca73c7bb" providerId="LiveId" clId="{49EA4204-B380-4DD2-942D-EDC331C1A4F5}" dt="2023-12-23T16:38:28.140" v="4002"/>
          <ac:inkMkLst>
            <pc:docMk/>
            <pc:sldMk cId="133176275" sldId="365"/>
            <ac:inkMk id="225" creationId="{9C47B582-08D1-B612-A0CA-A5E88A8533CF}"/>
          </ac:inkMkLst>
        </pc:inkChg>
        <pc:inkChg chg="add mod">
          <ac:chgData name="Abhishek Sharma" userId="53fcfb28ca73c7bb" providerId="LiveId" clId="{49EA4204-B380-4DD2-942D-EDC331C1A4F5}" dt="2023-12-23T16:38:28.140" v="4002"/>
          <ac:inkMkLst>
            <pc:docMk/>
            <pc:sldMk cId="133176275" sldId="365"/>
            <ac:inkMk id="226" creationId="{8EC58E9E-8FDD-E6A9-178F-F292E17B2D0F}"/>
          </ac:inkMkLst>
        </pc:inkChg>
        <pc:inkChg chg="add mod">
          <ac:chgData name="Abhishek Sharma" userId="53fcfb28ca73c7bb" providerId="LiveId" clId="{49EA4204-B380-4DD2-942D-EDC331C1A4F5}" dt="2023-12-23T16:38:28.140" v="4002"/>
          <ac:inkMkLst>
            <pc:docMk/>
            <pc:sldMk cId="133176275" sldId="365"/>
            <ac:inkMk id="227" creationId="{639AFCF4-66FE-606C-00D5-7D9CF29B01BE}"/>
          </ac:inkMkLst>
        </pc:inkChg>
        <pc:inkChg chg="add mod">
          <ac:chgData name="Abhishek Sharma" userId="53fcfb28ca73c7bb" providerId="LiveId" clId="{49EA4204-B380-4DD2-942D-EDC331C1A4F5}" dt="2023-12-23T16:38:28.140" v="4002"/>
          <ac:inkMkLst>
            <pc:docMk/>
            <pc:sldMk cId="133176275" sldId="365"/>
            <ac:inkMk id="228" creationId="{E7BF40D1-007A-6B75-94FC-1B2FBD3E9C66}"/>
          </ac:inkMkLst>
        </pc:inkChg>
        <pc:inkChg chg="add mod">
          <ac:chgData name="Abhishek Sharma" userId="53fcfb28ca73c7bb" providerId="LiveId" clId="{49EA4204-B380-4DD2-942D-EDC331C1A4F5}" dt="2023-12-23T16:38:43.326" v="4007"/>
          <ac:inkMkLst>
            <pc:docMk/>
            <pc:sldMk cId="133176275" sldId="365"/>
            <ac:inkMk id="230" creationId="{A9AA6A7E-158B-2AEF-F953-022905554066}"/>
          </ac:inkMkLst>
        </pc:inkChg>
        <pc:inkChg chg="add mod">
          <ac:chgData name="Abhishek Sharma" userId="53fcfb28ca73c7bb" providerId="LiveId" clId="{49EA4204-B380-4DD2-942D-EDC331C1A4F5}" dt="2023-12-23T16:38:43.326" v="4007"/>
          <ac:inkMkLst>
            <pc:docMk/>
            <pc:sldMk cId="133176275" sldId="365"/>
            <ac:inkMk id="231" creationId="{3B494A9D-0885-60E7-358A-4D70604469C3}"/>
          </ac:inkMkLst>
        </pc:inkChg>
        <pc:inkChg chg="add mod">
          <ac:chgData name="Abhishek Sharma" userId="53fcfb28ca73c7bb" providerId="LiveId" clId="{49EA4204-B380-4DD2-942D-EDC331C1A4F5}" dt="2023-12-23T16:38:43.326" v="4007"/>
          <ac:inkMkLst>
            <pc:docMk/>
            <pc:sldMk cId="133176275" sldId="365"/>
            <ac:inkMk id="233" creationId="{D87FDC22-35E5-F888-5340-63BE9CCF74F9}"/>
          </ac:inkMkLst>
        </pc:inkChg>
        <pc:inkChg chg="add">
          <ac:chgData name="Abhishek Sharma" userId="53fcfb28ca73c7bb" providerId="LiveId" clId="{49EA4204-B380-4DD2-942D-EDC331C1A4F5}" dt="2023-12-23T16:43:41.045" v="4008" actId="9405"/>
          <ac:inkMkLst>
            <pc:docMk/>
            <pc:sldMk cId="133176275" sldId="365"/>
            <ac:inkMk id="235" creationId="{8B62E5A2-9A45-B25E-2F85-C09713469765}"/>
          </ac:inkMkLst>
        </pc:inkChg>
        <pc:inkChg chg="add">
          <ac:chgData name="Abhishek Sharma" userId="53fcfb28ca73c7bb" providerId="LiveId" clId="{49EA4204-B380-4DD2-942D-EDC331C1A4F5}" dt="2023-12-23T16:43:44.593" v="4009" actId="9405"/>
          <ac:inkMkLst>
            <pc:docMk/>
            <pc:sldMk cId="133176275" sldId="365"/>
            <ac:inkMk id="236" creationId="{365B1080-B2D7-F783-118E-E35D8DBBF10B}"/>
          </ac:inkMkLst>
        </pc:inkChg>
        <pc:inkChg chg="add mod">
          <ac:chgData name="Abhishek Sharma" userId="53fcfb28ca73c7bb" providerId="LiveId" clId="{49EA4204-B380-4DD2-942D-EDC331C1A4F5}" dt="2023-12-23T16:43:51.412" v="4015"/>
          <ac:inkMkLst>
            <pc:docMk/>
            <pc:sldMk cId="133176275" sldId="365"/>
            <ac:inkMk id="237" creationId="{1AE9208F-07B8-950A-5F8F-B28962EA35AE}"/>
          </ac:inkMkLst>
        </pc:inkChg>
        <pc:inkChg chg="add mod">
          <ac:chgData name="Abhishek Sharma" userId="53fcfb28ca73c7bb" providerId="LiveId" clId="{49EA4204-B380-4DD2-942D-EDC331C1A4F5}" dt="2023-12-23T16:43:49.531" v="4013"/>
          <ac:inkMkLst>
            <pc:docMk/>
            <pc:sldMk cId="133176275" sldId="365"/>
            <ac:inkMk id="239" creationId="{78E95279-42EC-4191-26B1-A109318036F6}"/>
          </ac:inkMkLst>
        </pc:inkChg>
        <pc:inkChg chg="add mod">
          <ac:chgData name="Abhishek Sharma" userId="53fcfb28ca73c7bb" providerId="LiveId" clId="{49EA4204-B380-4DD2-942D-EDC331C1A4F5}" dt="2023-12-23T16:43:51.412" v="4015"/>
          <ac:inkMkLst>
            <pc:docMk/>
            <pc:sldMk cId="133176275" sldId="365"/>
            <ac:inkMk id="241" creationId="{DED7F6F7-1FDE-E4BC-D0C7-D641EA8100EA}"/>
          </ac:inkMkLst>
        </pc:inkChg>
      </pc:sldChg>
      <pc:sldChg chg="modSp new mod">
        <pc:chgData name="Abhishek Sharma" userId="53fcfb28ca73c7bb" providerId="LiveId" clId="{49EA4204-B380-4DD2-942D-EDC331C1A4F5}" dt="2022-09-22T09:43:18.816" v="1488" actId="123"/>
        <pc:sldMkLst>
          <pc:docMk/>
          <pc:sldMk cId="2160541609" sldId="366"/>
        </pc:sldMkLst>
        <pc:spChg chg="mod">
          <ac:chgData name="Abhishek Sharma" userId="53fcfb28ca73c7bb" providerId="LiveId" clId="{49EA4204-B380-4DD2-942D-EDC331C1A4F5}" dt="2022-09-22T09:42:01.921" v="1480" actId="255"/>
          <ac:spMkLst>
            <pc:docMk/>
            <pc:sldMk cId="2160541609" sldId="366"/>
            <ac:spMk id="2" creationId="{0344BC60-5C52-CA70-C90B-D09A4D537A1F}"/>
          </ac:spMkLst>
        </pc:spChg>
        <pc:spChg chg="mod">
          <ac:chgData name="Abhishek Sharma" userId="53fcfb28ca73c7bb" providerId="LiveId" clId="{49EA4204-B380-4DD2-942D-EDC331C1A4F5}" dt="2022-09-22T09:43:18.816" v="1488" actId="123"/>
          <ac:spMkLst>
            <pc:docMk/>
            <pc:sldMk cId="2160541609" sldId="366"/>
            <ac:spMk id="3" creationId="{17829476-9FCF-B125-905E-A687A955A3DC}"/>
          </ac:spMkLst>
        </pc:spChg>
      </pc:sldChg>
      <pc:sldChg chg="addSp delSp modSp new mod">
        <pc:chgData name="Abhishek Sharma" userId="53fcfb28ca73c7bb" providerId="LiveId" clId="{49EA4204-B380-4DD2-942D-EDC331C1A4F5}" dt="2023-12-23T16:34:47.311" v="3925"/>
        <pc:sldMkLst>
          <pc:docMk/>
          <pc:sldMk cId="1466742762" sldId="367"/>
        </pc:sldMkLst>
        <pc:spChg chg="mod">
          <ac:chgData name="Abhishek Sharma" userId="53fcfb28ca73c7bb" providerId="LiveId" clId="{49EA4204-B380-4DD2-942D-EDC331C1A4F5}" dt="2022-09-22T09:43:45.755" v="1492" actId="255"/>
          <ac:spMkLst>
            <pc:docMk/>
            <pc:sldMk cId="1466742762" sldId="367"/>
            <ac:spMk id="2" creationId="{E36E0D74-DC14-9C8D-7210-A89ED704F8BE}"/>
          </ac:spMkLst>
        </pc:spChg>
        <pc:spChg chg="del">
          <ac:chgData name="Abhishek Sharma" userId="53fcfb28ca73c7bb" providerId="LiveId" clId="{49EA4204-B380-4DD2-942D-EDC331C1A4F5}" dt="2022-09-22T09:43:54.191" v="1493"/>
          <ac:spMkLst>
            <pc:docMk/>
            <pc:sldMk cId="1466742762" sldId="367"/>
            <ac:spMk id="3" creationId="{93671C20-271A-D807-A0CA-C27B9A101C7F}"/>
          </ac:spMkLst>
        </pc:spChg>
        <pc:spChg chg="add mod">
          <ac:chgData name="Abhishek Sharma" userId="53fcfb28ca73c7bb" providerId="LiveId" clId="{49EA4204-B380-4DD2-942D-EDC331C1A4F5}" dt="2022-09-22T09:44:21.527" v="1497" actId="14100"/>
          <ac:spMkLst>
            <pc:docMk/>
            <pc:sldMk cId="1466742762" sldId="367"/>
            <ac:spMk id="5" creationId="{70722E02-8216-5408-A6BE-037A34541867}"/>
          </ac:spMkLst>
        </pc:spChg>
        <pc:grpChg chg="del mod">
          <ac:chgData name="Abhishek Sharma" userId="53fcfb28ca73c7bb" providerId="LiveId" clId="{49EA4204-B380-4DD2-942D-EDC331C1A4F5}" dt="2023-11-30T02:33:47.736" v="3328"/>
          <ac:grpSpMkLst>
            <pc:docMk/>
            <pc:sldMk cId="1466742762" sldId="367"/>
            <ac:grpSpMk id="12" creationId="{436D5A64-8B39-7967-AC4C-51B4A9A4589C}"/>
          </ac:grpSpMkLst>
        </pc:grpChg>
        <pc:grpChg chg="del mod">
          <ac:chgData name="Abhishek Sharma" userId="53fcfb28ca73c7bb" providerId="LiveId" clId="{49EA4204-B380-4DD2-942D-EDC331C1A4F5}" dt="2023-12-23T16:34:06.855" v="3830"/>
          <ac:grpSpMkLst>
            <pc:docMk/>
            <pc:sldMk cId="1466742762" sldId="367"/>
            <ac:grpSpMk id="13" creationId="{ED929F7A-B9F7-48CB-4EE4-322F05857382}"/>
          </ac:grpSpMkLst>
        </pc:grpChg>
        <pc:grpChg chg="del mod">
          <ac:chgData name="Abhishek Sharma" userId="53fcfb28ca73c7bb" providerId="LiveId" clId="{49EA4204-B380-4DD2-942D-EDC331C1A4F5}" dt="2023-04-20T02:44:53.958" v="2108"/>
          <ac:grpSpMkLst>
            <pc:docMk/>
            <pc:sldMk cId="1466742762" sldId="367"/>
            <ac:grpSpMk id="15" creationId="{0478873D-FD79-5877-0932-69439B3ED116}"/>
          </ac:grpSpMkLst>
        </pc:grpChg>
        <pc:grpChg chg="del mod">
          <ac:chgData name="Abhishek Sharma" userId="53fcfb28ca73c7bb" providerId="LiveId" clId="{49EA4204-B380-4DD2-942D-EDC331C1A4F5}" dt="2023-04-20T02:44:53.958" v="2110"/>
          <ac:grpSpMkLst>
            <pc:docMk/>
            <pc:sldMk cId="1466742762" sldId="367"/>
            <ac:grpSpMk id="16" creationId="{79E5FB94-40BA-9A0F-AE29-B8BD0A247691}"/>
          </ac:grpSpMkLst>
        </pc:grpChg>
        <pc:grpChg chg="del mod">
          <ac:chgData name="Abhishek Sharma" userId="53fcfb28ca73c7bb" providerId="LiveId" clId="{49EA4204-B380-4DD2-942D-EDC331C1A4F5}" dt="2023-04-20T02:44:56.858" v="2118"/>
          <ac:grpSpMkLst>
            <pc:docMk/>
            <pc:sldMk cId="1466742762" sldId="367"/>
            <ac:grpSpMk id="21" creationId="{B5414A7D-CC76-7BAA-D324-82CF38489512}"/>
          </ac:grpSpMkLst>
        </pc:grpChg>
        <pc:grpChg chg="del mod">
          <ac:chgData name="Abhishek Sharma" userId="53fcfb28ca73c7bb" providerId="LiveId" clId="{49EA4204-B380-4DD2-942D-EDC331C1A4F5}" dt="2023-10-23T03:27:53.079" v="2778"/>
          <ac:grpSpMkLst>
            <pc:docMk/>
            <pc:sldMk cId="1466742762" sldId="367"/>
            <ac:grpSpMk id="22" creationId="{7759C4A8-68BD-07BD-F36E-1BE81AAF1BB9}"/>
          </ac:grpSpMkLst>
        </pc:grpChg>
        <pc:grpChg chg="del mod">
          <ac:chgData name="Abhishek Sharma" userId="53fcfb28ca73c7bb" providerId="LiveId" clId="{49EA4204-B380-4DD2-942D-EDC331C1A4F5}" dt="2023-10-23T03:27:58.318" v="2782"/>
          <ac:grpSpMkLst>
            <pc:docMk/>
            <pc:sldMk cId="1466742762" sldId="367"/>
            <ac:grpSpMk id="24" creationId="{0267F0B2-62F3-7B87-912D-A3C3E00D60D3}"/>
          </ac:grpSpMkLst>
        </pc:grpChg>
        <pc:grpChg chg="del mod">
          <ac:chgData name="Abhishek Sharma" userId="53fcfb28ca73c7bb" providerId="LiveId" clId="{49EA4204-B380-4DD2-942D-EDC331C1A4F5}" dt="2023-10-23T03:28:05.221" v="2788"/>
          <ac:grpSpMkLst>
            <pc:docMk/>
            <pc:sldMk cId="1466742762" sldId="367"/>
            <ac:grpSpMk id="28" creationId="{0786AC02-78B5-0971-B82B-27B77517DAF8}"/>
          </ac:grpSpMkLst>
        </pc:grpChg>
        <pc:grpChg chg="del mod">
          <ac:chgData name="Abhishek Sharma" userId="53fcfb28ca73c7bb" providerId="LiveId" clId="{49EA4204-B380-4DD2-942D-EDC331C1A4F5}" dt="2023-04-20T02:44:55.497" v="2116"/>
          <ac:grpSpMkLst>
            <pc:docMk/>
            <pc:sldMk cId="1466742762" sldId="367"/>
            <ac:grpSpMk id="28" creationId="{7E9EE019-BC40-6FA0-DED4-8E82D443D9BD}"/>
          </ac:grpSpMkLst>
        </pc:grpChg>
        <pc:grpChg chg="del mod">
          <ac:chgData name="Abhishek Sharma" userId="53fcfb28ca73c7bb" providerId="LiveId" clId="{49EA4204-B380-4DD2-942D-EDC331C1A4F5}" dt="2023-10-23T03:28:10.865" v="2796"/>
          <ac:grpSpMkLst>
            <pc:docMk/>
            <pc:sldMk cId="1466742762" sldId="367"/>
            <ac:grpSpMk id="34" creationId="{57D5CFA3-5C55-5A94-FB27-908B15807E5F}"/>
          </ac:grpSpMkLst>
        </pc:grpChg>
        <pc:grpChg chg="mod">
          <ac:chgData name="Abhishek Sharma" userId="53fcfb28ca73c7bb" providerId="LiveId" clId="{49EA4204-B380-4DD2-942D-EDC331C1A4F5}" dt="2023-12-23T16:34:16.728" v="3890"/>
          <ac:grpSpMkLst>
            <pc:docMk/>
            <pc:sldMk cId="1466742762" sldId="367"/>
            <ac:grpSpMk id="39" creationId="{692ED7B1-BD74-462B-AE23-AE29A4C89F49}"/>
          </ac:grpSpMkLst>
        </pc:grpChg>
        <pc:grpChg chg="mod">
          <ac:chgData name="Abhishek Sharma" userId="53fcfb28ca73c7bb" providerId="LiveId" clId="{49EA4204-B380-4DD2-942D-EDC331C1A4F5}" dt="2023-12-23T16:34:16.728" v="3890"/>
          <ac:grpSpMkLst>
            <pc:docMk/>
            <pc:sldMk cId="1466742762" sldId="367"/>
            <ac:grpSpMk id="40" creationId="{30690A5F-3502-24E9-F4E4-1405D36D9C19}"/>
          </ac:grpSpMkLst>
        </pc:grpChg>
        <pc:grpChg chg="del mod">
          <ac:chgData name="Abhishek Sharma" userId="53fcfb28ca73c7bb" providerId="LiveId" clId="{49EA4204-B380-4DD2-942D-EDC331C1A4F5}" dt="2023-11-30T02:07:50.021" v="3000"/>
          <ac:grpSpMkLst>
            <pc:docMk/>
            <pc:sldMk cId="1466742762" sldId="367"/>
            <ac:grpSpMk id="42" creationId="{78D8A4ED-86EE-624C-1534-53E7B0E70C87}"/>
          </ac:grpSpMkLst>
        </pc:grpChg>
        <pc:grpChg chg="del mod">
          <ac:chgData name="Abhishek Sharma" userId="53fcfb28ca73c7bb" providerId="LiveId" clId="{49EA4204-B380-4DD2-942D-EDC331C1A4F5}" dt="2023-12-23T16:34:06.862" v="3864"/>
          <ac:grpSpMkLst>
            <pc:docMk/>
            <pc:sldMk cId="1466742762" sldId="367"/>
            <ac:grpSpMk id="43" creationId="{5F6293CD-5095-ACAE-4432-6DAD36DC5556}"/>
          </ac:grpSpMkLst>
        </pc:grpChg>
        <pc:grpChg chg="mod">
          <ac:chgData name="Abhishek Sharma" userId="53fcfb28ca73c7bb" providerId="LiveId" clId="{49EA4204-B380-4DD2-942D-EDC331C1A4F5}" dt="2023-12-23T16:34:19.791" v="3893"/>
          <ac:grpSpMkLst>
            <pc:docMk/>
            <pc:sldMk cId="1466742762" sldId="367"/>
            <ac:grpSpMk id="61" creationId="{364EA363-F2FA-E99F-3AA5-1B9A1B3ACB26}"/>
          </ac:grpSpMkLst>
        </pc:grpChg>
        <pc:grpChg chg="del mod">
          <ac:chgData name="Abhishek Sharma" userId="53fcfb28ca73c7bb" providerId="LiveId" clId="{49EA4204-B380-4DD2-942D-EDC331C1A4F5}" dt="2023-11-30T02:29:19.993" v="3129"/>
          <ac:grpSpMkLst>
            <pc:docMk/>
            <pc:sldMk cId="1466742762" sldId="367"/>
            <ac:grpSpMk id="62" creationId="{38ABBA8E-DEA6-B7C1-1559-BD8B3E1BCD98}"/>
          </ac:grpSpMkLst>
        </pc:grpChg>
        <pc:grpChg chg="del mod">
          <ac:chgData name="Abhishek Sharma" userId="53fcfb28ca73c7bb" providerId="LiveId" clId="{49EA4204-B380-4DD2-942D-EDC331C1A4F5}" dt="2023-12-23T16:34:28.433" v="3899"/>
          <ac:grpSpMkLst>
            <pc:docMk/>
            <pc:sldMk cId="1466742762" sldId="367"/>
            <ac:grpSpMk id="64" creationId="{A95A07AC-D2BE-516D-B100-3F95F071FB7A}"/>
          </ac:grpSpMkLst>
        </pc:grpChg>
        <pc:grpChg chg="del mod">
          <ac:chgData name="Abhishek Sharma" userId="53fcfb28ca73c7bb" providerId="LiveId" clId="{49EA4204-B380-4DD2-942D-EDC331C1A4F5}" dt="2023-11-30T02:26:07.404" v="3083"/>
          <ac:grpSpMkLst>
            <pc:docMk/>
            <pc:sldMk cId="1466742762" sldId="367"/>
            <ac:grpSpMk id="67" creationId="{84722AE9-696E-4EF9-E6EC-73557F48E637}"/>
          </ac:grpSpMkLst>
        </pc:grpChg>
        <pc:grpChg chg="del mod">
          <ac:chgData name="Abhishek Sharma" userId="53fcfb28ca73c7bb" providerId="LiveId" clId="{49EA4204-B380-4DD2-942D-EDC331C1A4F5}" dt="2023-12-23T16:34:33.346" v="3902"/>
          <ac:grpSpMkLst>
            <pc:docMk/>
            <pc:sldMk cId="1466742762" sldId="367"/>
            <ac:grpSpMk id="67" creationId="{E446F43F-070A-1448-7C11-8301E1AC744B}"/>
          </ac:grpSpMkLst>
        </pc:grpChg>
        <pc:grpChg chg="del mod">
          <ac:chgData name="Abhishek Sharma" userId="53fcfb28ca73c7bb" providerId="LiveId" clId="{49EA4204-B380-4DD2-942D-EDC331C1A4F5}" dt="2023-12-23T16:34:36.791" v="3907"/>
          <ac:grpSpMkLst>
            <pc:docMk/>
            <pc:sldMk cId="1466742762" sldId="367"/>
            <ac:grpSpMk id="70" creationId="{0FEEA7BB-7827-F3F7-6567-F610A1C4B45D}"/>
          </ac:grpSpMkLst>
        </pc:grpChg>
        <pc:grpChg chg="del mod">
          <ac:chgData name="Abhishek Sharma" userId="53fcfb28ca73c7bb" providerId="LiveId" clId="{49EA4204-B380-4DD2-942D-EDC331C1A4F5}" dt="2023-11-30T02:26:10.982" v="3085"/>
          <ac:grpSpMkLst>
            <pc:docMk/>
            <pc:sldMk cId="1466742762" sldId="367"/>
            <ac:grpSpMk id="72" creationId="{85757ACB-5EFB-7F89-3B43-0595E375920E}"/>
          </ac:grpSpMkLst>
        </pc:grpChg>
        <pc:grpChg chg="del mod">
          <ac:chgData name="Abhishek Sharma" userId="53fcfb28ca73c7bb" providerId="LiveId" clId="{49EA4204-B380-4DD2-942D-EDC331C1A4F5}" dt="2023-11-30T02:26:19.282" v="3095"/>
          <ac:grpSpMkLst>
            <pc:docMk/>
            <pc:sldMk cId="1466742762" sldId="367"/>
            <ac:grpSpMk id="74" creationId="{3242E749-5EEB-95E8-B107-B3773D30D66E}"/>
          </ac:grpSpMkLst>
        </pc:grpChg>
        <pc:grpChg chg="mod">
          <ac:chgData name="Abhishek Sharma" userId="53fcfb28ca73c7bb" providerId="LiveId" clId="{49EA4204-B380-4DD2-942D-EDC331C1A4F5}" dt="2023-12-23T16:34:36.791" v="3907"/>
          <ac:grpSpMkLst>
            <pc:docMk/>
            <pc:sldMk cId="1466742762" sldId="367"/>
            <ac:grpSpMk id="78" creationId="{D215CF07-B2E0-891E-79CB-49F97BE13A49}"/>
          </ac:grpSpMkLst>
        </pc:grpChg>
        <pc:grpChg chg="del mod">
          <ac:chgData name="Abhishek Sharma" userId="53fcfb28ca73c7bb" providerId="LiveId" clId="{49EA4204-B380-4DD2-942D-EDC331C1A4F5}" dt="2023-12-23T16:34:41.230" v="3914"/>
          <ac:grpSpMkLst>
            <pc:docMk/>
            <pc:sldMk cId="1466742762" sldId="367"/>
            <ac:grpSpMk id="79" creationId="{0E20310C-1541-7A3B-9BD0-0C89518D7D93}"/>
          </ac:grpSpMkLst>
        </pc:grpChg>
        <pc:grpChg chg="del mod">
          <ac:chgData name="Abhishek Sharma" userId="53fcfb28ca73c7bb" providerId="LiveId" clId="{49EA4204-B380-4DD2-942D-EDC331C1A4F5}" dt="2023-11-30T02:29:19.993" v="3129"/>
          <ac:grpSpMkLst>
            <pc:docMk/>
            <pc:sldMk cId="1466742762" sldId="367"/>
            <ac:grpSpMk id="84" creationId="{5A1326D9-E6B4-F4B5-96EB-35257ED50543}"/>
          </ac:grpSpMkLst>
        </pc:grpChg>
        <pc:grpChg chg="del mod">
          <ac:chgData name="Abhishek Sharma" userId="53fcfb28ca73c7bb" providerId="LiveId" clId="{49EA4204-B380-4DD2-942D-EDC331C1A4F5}" dt="2023-11-30T02:26:39.837" v="3109"/>
          <ac:grpSpMkLst>
            <pc:docMk/>
            <pc:sldMk cId="1466742762" sldId="367"/>
            <ac:grpSpMk id="85" creationId="{9308D15B-04E2-5C3A-2839-CCD5EE9743AF}"/>
          </ac:grpSpMkLst>
        </pc:grpChg>
        <pc:grpChg chg="mod">
          <ac:chgData name="Abhishek Sharma" userId="53fcfb28ca73c7bb" providerId="LiveId" clId="{49EA4204-B380-4DD2-942D-EDC331C1A4F5}" dt="2023-12-23T16:34:41.230" v="3914"/>
          <ac:grpSpMkLst>
            <pc:docMk/>
            <pc:sldMk cId="1466742762" sldId="367"/>
            <ac:grpSpMk id="95" creationId="{50CD5CF6-0EAA-90A0-8721-A7D57814356A}"/>
          </ac:grpSpMkLst>
        </pc:grpChg>
        <pc:grpChg chg="del mod">
          <ac:chgData name="Abhishek Sharma" userId="53fcfb28ca73c7bb" providerId="LiveId" clId="{49EA4204-B380-4DD2-942D-EDC331C1A4F5}" dt="2023-11-30T02:29:19.993" v="3129"/>
          <ac:grpSpMkLst>
            <pc:docMk/>
            <pc:sldMk cId="1466742762" sldId="367"/>
            <ac:grpSpMk id="95" creationId="{E25B8F2C-F6CB-5473-26FE-46FFC81EE5C2}"/>
          </ac:grpSpMkLst>
        </pc:grpChg>
        <pc:grpChg chg="del mod">
          <ac:chgData name="Abhishek Sharma" userId="53fcfb28ca73c7bb" providerId="LiveId" clId="{49EA4204-B380-4DD2-942D-EDC331C1A4F5}" dt="2023-11-30T02:29:19.993" v="3129"/>
          <ac:grpSpMkLst>
            <pc:docMk/>
            <pc:sldMk cId="1466742762" sldId="367"/>
            <ac:grpSpMk id="96" creationId="{929C7229-0736-3DD2-2C96-B7AAEB666B4A}"/>
          </ac:grpSpMkLst>
        </pc:grpChg>
        <pc:grpChg chg="del mod">
          <ac:chgData name="Abhishek Sharma" userId="53fcfb28ca73c7bb" providerId="LiveId" clId="{49EA4204-B380-4DD2-942D-EDC331C1A4F5}" dt="2023-11-30T02:27:01.576" v="3124"/>
          <ac:grpSpMkLst>
            <pc:docMk/>
            <pc:sldMk cId="1466742762" sldId="367"/>
            <ac:grpSpMk id="100" creationId="{D37B7C4C-56CA-8DF7-DB36-F30E16EADB2B}"/>
          </ac:grpSpMkLst>
        </pc:grpChg>
        <pc:grpChg chg="del mod">
          <ac:chgData name="Abhishek Sharma" userId="53fcfb28ca73c7bb" providerId="LiveId" clId="{49EA4204-B380-4DD2-942D-EDC331C1A4F5}" dt="2023-11-30T02:30:34.645" v="3180"/>
          <ac:grpSpMkLst>
            <pc:docMk/>
            <pc:sldMk cId="1466742762" sldId="367"/>
            <ac:grpSpMk id="111" creationId="{26970836-4E43-2733-EC97-775D68F01AE2}"/>
          </ac:grpSpMkLst>
        </pc:grpChg>
        <pc:grpChg chg="mod">
          <ac:chgData name="Abhishek Sharma" userId="53fcfb28ca73c7bb" providerId="LiveId" clId="{49EA4204-B380-4DD2-942D-EDC331C1A4F5}" dt="2023-12-23T16:34:47.311" v="3925"/>
          <ac:grpSpMkLst>
            <pc:docMk/>
            <pc:sldMk cId="1466742762" sldId="367"/>
            <ac:grpSpMk id="115" creationId="{28DF23D5-CC89-352A-9D47-B77FD2802943}"/>
          </ac:grpSpMkLst>
        </pc:grpChg>
        <pc:grpChg chg="del mod">
          <ac:chgData name="Abhishek Sharma" userId="53fcfb28ca73c7bb" providerId="LiveId" clId="{49EA4204-B380-4DD2-942D-EDC331C1A4F5}" dt="2023-11-30T02:30:34.645" v="3180"/>
          <ac:grpSpMkLst>
            <pc:docMk/>
            <pc:sldMk cId="1466742762" sldId="367"/>
            <ac:grpSpMk id="115" creationId="{A3277C5E-1F91-996C-3FD9-071EBE678D37}"/>
          </ac:grpSpMkLst>
        </pc:grpChg>
        <pc:grpChg chg="del mod">
          <ac:chgData name="Abhishek Sharma" userId="53fcfb28ca73c7bb" providerId="LiveId" clId="{49EA4204-B380-4DD2-942D-EDC331C1A4F5}" dt="2023-11-30T02:29:19.993" v="3129"/>
          <ac:grpSpMkLst>
            <pc:docMk/>
            <pc:sldMk cId="1466742762" sldId="367"/>
            <ac:grpSpMk id="116" creationId="{144BEAC4-6F4E-0AD8-8DA4-699ADEFEF9FF}"/>
          </ac:grpSpMkLst>
        </pc:grpChg>
        <pc:grpChg chg="mod">
          <ac:chgData name="Abhishek Sharma" userId="53fcfb28ca73c7bb" providerId="LiveId" clId="{49EA4204-B380-4DD2-942D-EDC331C1A4F5}" dt="2023-12-23T16:34:47.311" v="3925"/>
          <ac:grpSpMkLst>
            <pc:docMk/>
            <pc:sldMk cId="1466742762" sldId="367"/>
            <ac:grpSpMk id="116" creationId="{4F4C6459-8F47-B8A2-40F6-8B01C8972CD4}"/>
          </ac:grpSpMkLst>
        </pc:grpChg>
        <pc:grpChg chg="del mod">
          <ac:chgData name="Abhishek Sharma" userId="53fcfb28ca73c7bb" providerId="LiveId" clId="{49EA4204-B380-4DD2-942D-EDC331C1A4F5}" dt="2023-11-30T02:29:25.817" v="3132"/>
          <ac:grpSpMkLst>
            <pc:docMk/>
            <pc:sldMk cId="1466742762" sldId="367"/>
            <ac:grpSpMk id="121" creationId="{45D5EAFF-6035-0315-7EE9-D5EF2A6BD89D}"/>
          </ac:grpSpMkLst>
        </pc:grpChg>
        <pc:grpChg chg="del mod">
          <ac:chgData name="Abhishek Sharma" userId="53fcfb28ca73c7bb" providerId="LiveId" clId="{49EA4204-B380-4DD2-942D-EDC331C1A4F5}" dt="2023-11-30T02:29:31.439" v="3141"/>
          <ac:grpSpMkLst>
            <pc:docMk/>
            <pc:sldMk cId="1466742762" sldId="367"/>
            <ac:grpSpMk id="124" creationId="{DEEDFCE5-F06F-750E-3571-D225B72ECB08}"/>
          </ac:grpSpMkLst>
        </pc:grpChg>
        <pc:grpChg chg="del mod">
          <ac:chgData name="Abhishek Sharma" userId="53fcfb28ca73c7bb" providerId="LiveId" clId="{49EA4204-B380-4DD2-942D-EDC331C1A4F5}" dt="2023-11-30T02:30:34.645" v="3180"/>
          <ac:grpSpMkLst>
            <pc:docMk/>
            <pc:sldMk cId="1466742762" sldId="367"/>
            <ac:grpSpMk id="133" creationId="{11ED626A-32EA-F99D-44D5-249C6A05FC54}"/>
          </ac:grpSpMkLst>
        </pc:grpChg>
        <pc:grpChg chg="del mod">
          <ac:chgData name="Abhishek Sharma" userId="53fcfb28ca73c7bb" providerId="LiveId" clId="{49EA4204-B380-4DD2-942D-EDC331C1A4F5}" dt="2023-11-30T02:30:34.645" v="3180"/>
          <ac:grpSpMkLst>
            <pc:docMk/>
            <pc:sldMk cId="1466742762" sldId="367"/>
            <ac:grpSpMk id="134" creationId="{AC9E7800-FBE8-8DBC-0617-B8A115C8E622}"/>
          </ac:grpSpMkLst>
        </pc:grpChg>
        <pc:grpChg chg="del mod">
          <ac:chgData name="Abhishek Sharma" userId="53fcfb28ca73c7bb" providerId="LiveId" clId="{49EA4204-B380-4DD2-942D-EDC331C1A4F5}" dt="2023-11-30T02:29:45.063" v="3163"/>
          <ac:grpSpMkLst>
            <pc:docMk/>
            <pc:sldMk cId="1466742762" sldId="367"/>
            <ac:grpSpMk id="143" creationId="{4A33E4E6-AA6E-C58F-5236-FFB486F1B8F3}"/>
          </ac:grpSpMkLst>
        </pc:grpChg>
        <pc:grpChg chg="del mod">
          <ac:chgData name="Abhishek Sharma" userId="53fcfb28ca73c7bb" providerId="LiveId" clId="{49EA4204-B380-4DD2-942D-EDC331C1A4F5}" dt="2023-11-30T02:29:51.770" v="3168"/>
          <ac:grpSpMkLst>
            <pc:docMk/>
            <pc:sldMk cId="1466742762" sldId="367"/>
            <ac:grpSpMk id="156" creationId="{5365690B-F415-F78C-B8F8-ECD4605B3ACD}"/>
          </ac:grpSpMkLst>
        </pc:grpChg>
        <pc:grpChg chg="del mod">
          <ac:chgData name="Abhishek Sharma" userId="53fcfb28ca73c7bb" providerId="LiveId" clId="{49EA4204-B380-4DD2-942D-EDC331C1A4F5}" dt="2023-11-30T02:29:56.487" v="3175"/>
          <ac:grpSpMkLst>
            <pc:docMk/>
            <pc:sldMk cId="1466742762" sldId="367"/>
            <ac:grpSpMk id="161" creationId="{3EB84E62-2A75-9A3B-E089-A7D4B76565F9}"/>
          </ac:grpSpMkLst>
        </pc:grpChg>
        <pc:grpChg chg="del mod">
          <ac:chgData name="Abhishek Sharma" userId="53fcfb28ca73c7bb" providerId="LiveId" clId="{49EA4204-B380-4DD2-942D-EDC331C1A4F5}" dt="2023-11-30T02:29:56.487" v="3175"/>
          <ac:grpSpMkLst>
            <pc:docMk/>
            <pc:sldMk cId="1466742762" sldId="367"/>
            <ac:grpSpMk id="166" creationId="{E7FD68BB-7F65-FBA9-07EE-5BABB7850A4D}"/>
          </ac:grpSpMkLst>
        </pc:grpChg>
        <pc:grpChg chg="del mod">
          <ac:chgData name="Abhishek Sharma" userId="53fcfb28ca73c7bb" providerId="LiveId" clId="{49EA4204-B380-4DD2-942D-EDC331C1A4F5}" dt="2023-11-30T02:30:21.295" v="3177"/>
          <ac:grpSpMkLst>
            <pc:docMk/>
            <pc:sldMk cId="1466742762" sldId="367"/>
            <ac:grpSpMk id="168" creationId="{0CEE766E-35E3-FC3E-8816-7A1436591879}"/>
          </ac:grpSpMkLst>
        </pc:grpChg>
        <pc:grpChg chg="del mod">
          <ac:chgData name="Abhishek Sharma" userId="53fcfb28ca73c7bb" providerId="LiveId" clId="{49EA4204-B380-4DD2-942D-EDC331C1A4F5}" dt="2023-11-30T02:30:34.645" v="3180"/>
          <ac:grpSpMkLst>
            <pc:docMk/>
            <pc:sldMk cId="1466742762" sldId="367"/>
            <ac:grpSpMk id="170" creationId="{C7FB432A-CB89-B4CD-7EB8-F9D5C0DD384B}"/>
          </ac:grpSpMkLst>
        </pc:grpChg>
        <pc:grpChg chg="del mod">
          <ac:chgData name="Abhishek Sharma" userId="53fcfb28ca73c7bb" providerId="LiveId" clId="{49EA4204-B380-4DD2-942D-EDC331C1A4F5}" dt="2023-11-30T02:31:05.433" v="3215"/>
          <ac:grpSpMkLst>
            <pc:docMk/>
            <pc:sldMk cId="1466742762" sldId="367"/>
            <ac:grpSpMk id="173" creationId="{7A6880B8-51D5-E860-B27F-48E75FAF936B}"/>
          </ac:grpSpMkLst>
        </pc:grpChg>
        <pc:grpChg chg="del mod">
          <ac:chgData name="Abhishek Sharma" userId="53fcfb28ca73c7bb" providerId="LiveId" clId="{49EA4204-B380-4DD2-942D-EDC331C1A4F5}" dt="2023-11-30T02:31:38.535" v="3227"/>
          <ac:grpSpMkLst>
            <pc:docMk/>
            <pc:sldMk cId="1466742762" sldId="367"/>
            <ac:grpSpMk id="181" creationId="{2860BFE1-49E2-A375-1D48-EFFE98FA4218}"/>
          </ac:grpSpMkLst>
        </pc:grpChg>
        <pc:grpChg chg="del mod">
          <ac:chgData name="Abhishek Sharma" userId="53fcfb28ca73c7bb" providerId="LiveId" clId="{49EA4204-B380-4DD2-942D-EDC331C1A4F5}" dt="2023-11-30T02:31:05.433" v="3215"/>
          <ac:grpSpMkLst>
            <pc:docMk/>
            <pc:sldMk cId="1466742762" sldId="367"/>
            <ac:grpSpMk id="198" creationId="{8B5499A1-E38A-FD31-80DE-ED06FC56FADF}"/>
          </ac:grpSpMkLst>
        </pc:grpChg>
        <pc:grpChg chg="del mod">
          <ac:chgData name="Abhishek Sharma" userId="53fcfb28ca73c7bb" providerId="LiveId" clId="{49EA4204-B380-4DD2-942D-EDC331C1A4F5}" dt="2023-11-30T02:31:05.433" v="3215"/>
          <ac:grpSpMkLst>
            <pc:docMk/>
            <pc:sldMk cId="1466742762" sldId="367"/>
            <ac:grpSpMk id="199" creationId="{C8B33314-2E4D-EA22-6C8E-175A8BDB8345}"/>
          </ac:grpSpMkLst>
        </pc:grpChg>
        <pc:grpChg chg="del mod">
          <ac:chgData name="Abhishek Sharma" userId="53fcfb28ca73c7bb" providerId="LiveId" clId="{49EA4204-B380-4DD2-942D-EDC331C1A4F5}" dt="2023-11-30T02:31:05.433" v="3215"/>
          <ac:grpSpMkLst>
            <pc:docMk/>
            <pc:sldMk cId="1466742762" sldId="367"/>
            <ac:grpSpMk id="205" creationId="{BB1909F4-5210-231E-83B2-EC6DBC81EFEB}"/>
          </ac:grpSpMkLst>
        </pc:grpChg>
        <pc:grpChg chg="del mod">
          <ac:chgData name="Abhishek Sharma" userId="53fcfb28ca73c7bb" providerId="LiveId" clId="{49EA4204-B380-4DD2-942D-EDC331C1A4F5}" dt="2023-11-30T02:31:38.535" v="3227"/>
          <ac:grpSpMkLst>
            <pc:docMk/>
            <pc:sldMk cId="1466742762" sldId="367"/>
            <ac:grpSpMk id="207" creationId="{153559DB-56D0-1DFA-8B94-B64F9797D2C2}"/>
          </ac:grpSpMkLst>
        </pc:grpChg>
        <pc:grpChg chg="del mod">
          <ac:chgData name="Abhishek Sharma" userId="53fcfb28ca73c7bb" providerId="LiveId" clId="{49EA4204-B380-4DD2-942D-EDC331C1A4F5}" dt="2023-11-30T02:31:09.119" v="3220"/>
          <ac:grpSpMkLst>
            <pc:docMk/>
            <pc:sldMk cId="1466742762" sldId="367"/>
            <ac:grpSpMk id="210" creationId="{60612D8B-ED25-26D8-8E4B-8E6A5ABF36C9}"/>
          </ac:grpSpMkLst>
        </pc:grpChg>
        <pc:grpChg chg="del mod">
          <ac:chgData name="Abhishek Sharma" userId="53fcfb28ca73c7bb" providerId="LiveId" clId="{49EA4204-B380-4DD2-942D-EDC331C1A4F5}" dt="2023-11-30T02:31:38.535" v="3227"/>
          <ac:grpSpMkLst>
            <pc:docMk/>
            <pc:sldMk cId="1466742762" sldId="367"/>
            <ac:grpSpMk id="212" creationId="{DADD2D09-844C-6A2F-2C21-48FAEEB28A62}"/>
          </ac:grpSpMkLst>
        </pc:grpChg>
        <pc:grpChg chg="mod">
          <ac:chgData name="Abhishek Sharma" userId="53fcfb28ca73c7bb" providerId="LiveId" clId="{49EA4204-B380-4DD2-942D-EDC331C1A4F5}" dt="2023-12-23T16:34:06.865" v="3873"/>
          <ac:grpSpMkLst>
            <pc:docMk/>
            <pc:sldMk cId="1466742762" sldId="367"/>
            <ac:grpSpMk id="219" creationId="{04157860-E7EA-5348-91B0-3599BBE44C12}"/>
          </ac:grpSpMkLst>
        </pc:grpChg>
        <pc:grpChg chg="del mod">
          <ac:chgData name="Abhishek Sharma" userId="53fcfb28ca73c7bb" providerId="LiveId" clId="{49EA4204-B380-4DD2-942D-EDC331C1A4F5}" dt="2023-11-30T02:33:31.059" v="3310"/>
          <ac:grpSpMkLst>
            <pc:docMk/>
            <pc:sldMk cId="1466742762" sldId="367"/>
            <ac:grpSpMk id="222" creationId="{5829C153-E811-6EB1-17F8-0F19FEE520DD}"/>
          </ac:grpSpMkLst>
        </pc:grpChg>
        <pc:grpChg chg="del mod">
          <ac:chgData name="Abhishek Sharma" userId="53fcfb28ca73c7bb" providerId="LiveId" clId="{49EA4204-B380-4DD2-942D-EDC331C1A4F5}" dt="2023-11-30T02:31:59.553" v="3237"/>
          <ac:grpSpMkLst>
            <pc:docMk/>
            <pc:sldMk cId="1466742762" sldId="367"/>
            <ac:grpSpMk id="227" creationId="{77465485-F95E-07F8-941E-B1F286FDC53E}"/>
          </ac:grpSpMkLst>
        </pc:grpChg>
        <pc:grpChg chg="del mod">
          <ac:chgData name="Abhishek Sharma" userId="53fcfb28ca73c7bb" providerId="LiveId" clId="{49EA4204-B380-4DD2-942D-EDC331C1A4F5}" dt="2023-11-30T02:33:56.092" v="3344"/>
          <ac:grpSpMkLst>
            <pc:docMk/>
            <pc:sldMk cId="1466742762" sldId="367"/>
            <ac:grpSpMk id="229" creationId="{8D515812-414C-3B4B-262E-0D7F93C94A24}"/>
          </ac:grpSpMkLst>
        </pc:grpChg>
        <pc:grpChg chg="del mod">
          <ac:chgData name="Abhishek Sharma" userId="53fcfb28ca73c7bb" providerId="LiveId" clId="{49EA4204-B380-4DD2-942D-EDC331C1A4F5}" dt="2023-11-30T02:33:56.092" v="3345"/>
          <ac:grpSpMkLst>
            <pc:docMk/>
            <pc:sldMk cId="1466742762" sldId="367"/>
            <ac:grpSpMk id="236" creationId="{FD9B5F76-1071-1380-1B0E-43512CA76D25}"/>
          </ac:grpSpMkLst>
        </pc:grpChg>
        <pc:grpChg chg="del mod">
          <ac:chgData name="Abhishek Sharma" userId="53fcfb28ca73c7bb" providerId="LiveId" clId="{49EA4204-B380-4DD2-942D-EDC331C1A4F5}" dt="2023-11-30T02:32:07.138" v="3247"/>
          <ac:grpSpMkLst>
            <pc:docMk/>
            <pc:sldMk cId="1466742762" sldId="367"/>
            <ac:grpSpMk id="237" creationId="{C2216D4C-95CC-0E28-5BD7-E5F77CF830C5}"/>
          </ac:grpSpMkLst>
        </pc:grpChg>
        <pc:grpChg chg="del mod">
          <ac:chgData name="Abhishek Sharma" userId="53fcfb28ca73c7bb" providerId="LiveId" clId="{49EA4204-B380-4DD2-942D-EDC331C1A4F5}" dt="2023-11-30T02:33:53.229" v="3339"/>
          <ac:grpSpMkLst>
            <pc:docMk/>
            <pc:sldMk cId="1466742762" sldId="367"/>
            <ac:grpSpMk id="240" creationId="{D2068F1D-64BD-1720-2641-090417BB7352}"/>
          </ac:grpSpMkLst>
        </pc:grpChg>
        <pc:grpChg chg="del mod">
          <ac:chgData name="Abhishek Sharma" userId="53fcfb28ca73c7bb" providerId="LiveId" clId="{49EA4204-B380-4DD2-942D-EDC331C1A4F5}" dt="2023-11-30T02:33:49.060" v="3332"/>
          <ac:grpSpMkLst>
            <pc:docMk/>
            <pc:sldMk cId="1466742762" sldId="367"/>
            <ac:grpSpMk id="245" creationId="{8F6D91E4-B590-6D9A-BC21-0CE08AB143D5}"/>
          </ac:grpSpMkLst>
        </pc:grpChg>
        <pc:grpChg chg="del mod">
          <ac:chgData name="Abhishek Sharma" userId="53fcfb28ca73c7bb" providerId="LiveId" clId="{49EA4204-B380-4DD2-942D-EDC331C1A4F5}" dt="2023-11-30T02:33:43.235" v="3320"/>
          <ac:grpSpMkLst>
            <pc:docMk/>
            <pc:sldMk cId="1466742762" sldId="367"/>
            <ac:grpSpMk id="248" creationId="{BEF222FA-25B7-9729-2787-269C529D06D1}"/>
          </ac:grpSpMkLst>
        </pc:grpChg>
        <pc:picChg chg="add mod">
          <ac:chgData name="Abhishek Sharma" userId="53fcfb28ca73c7bb" providerId="LiveId" clId="{49EA4204-B380-4DD2-942D-EDC331C1A4F5}" dt="2022-09-22T09:44:30.028" v="1500" actId="14100"/>
          <ac:picMkLst>
            <pc:docMk/>
            <pc:sldMk cId="1466742762" sldId="367"/>
            <ac:picMk id="4" creationId="{337CB789-6B2F-3CA6-9AEA-48CF3074FAA6}"/>
          </ac:picMkLst>
        </pc:picChg>
        <pc:picChg chg="add mod">
          <ac:chgData name="Abhishek Sharma" userId="53fcfb28ca73c7bb" providerId="LiveId" clId="{49EA4204-B380-4DD2-942D-EDC331C1A4F5}" dt="2022-09-22T09:44:35.285" v="1501" actId="14100"/>
          <ac:picMkLst>
            <pc:docMk/>
            <pc:sldMk cId="1466742762" sldId="367"/>
            <ac:picMk id="6" creationId="{565ED6A5-FCFC-4FD1-0186-831E3E563D00}"/>
          </ac:picMkLst>
        </pc:picChg>
        <pc:inkChg chg="add del">
          <ac:chgData name="Abhishek Sharma" userId="53fcfb28ca73c7bb" providerId="LiveId" clId="{49EA4204-B380-4DD2-942D-EDC331C1A4F5}" dt="2023-11-30T02:07:50.021" v="3005"/>
          <ac:inkMkLst>
            <pc:docMk/>
            <pc:sldMk cId="1466742762" sldId="367"/>
            <ac:inkMk id="3" creationId="{3B323CC5-6F37-6A66-1AA0-A0FE253FC380}"/>
          </ac:inkMkLst>
        </pc:inkChg>
        <pc:inkChg chg="add del mod">
          <ac:chgData name="Abhishek Sharma" userId="53fcfb28ca73c7bb" providerId="LiveId" clId="{49EA4204-B380-4DD2-942D-EDC331C1A4F5}" dt="2023-04-20T02:44:53.958" v="2110"/>
          <ac:inkMkLst>
            <pc:docMk/>
            <pc:sldMk cId="1466742762" sldId="367"/>
            <ac:inkMk id="3" creationId="{5AC899DB-9103-4B0B-BA8E-5F6D3D50F37D}"/>
          </ac:inkMkLst>
        </pc:inkChg>
        <pc:inkChg chg="add mod">
          <ac:chgData name="Abhishek Sharma" userId="53fcfb28ca73c7bb" providerId="LiveId" clId="{49EA4204-B380-4DD2-942D-EDC331C1A4F5}" dt="2023-12-23T16:34:16.728" v="3890"/>
          <ac:inkMkLst>
            <pc:docMk/>
            <pc:sldMk cId="1466742762" sldId="367"/>
            <ac:inkMk id="3" creationId="{ED9E6698-95E9-89C2-6E7C-F8E07914203A}"/>
          </ac:inkMkLst>
        </pc:inkChg>
        <pc:inkChg chg="add del mod">
          <ac:chgData name="Abhishek Sharma" userId="53fcfb28ca73c7bb" providerId="LiveId" clId="{49EA4204-B380-4DD2-942D-EDC331C1A4F5}" dt="2023-12-23T16:34:06.861" v="3854"/>
          <ac:inkMkLst>
            <pc:docMk/>
            <pc:sldMk cId="1466742762" sldId="367"/>
            <ac:inkMk id="7" creationId="{30C1DCD1-8541-7B7A-A8DB-042C6C62F60C}"/>
          </ac:inkMkLst>
        </pc:inkChg>
        <pc:inkChg chg="add del mod">
          <ac:chgData name="Abhishek Sharma" userId="53fcfb28ca73c7bb" providerId="LiveId" clId="{49EA4204-B380-4DD2-942D-EDC331C1A4F5}" dt="2023-04-20T02:44:53.955" v="2103"/>
          <ac:inkMkLst>
            <pc:docMk/>
            <pc:sldMk cId="1466742762" sldId="367"/>
            <ac:inkMk id="7" creationId="{F018B025-D892-00A1-90E3-F3F5CD341A63}"/>
          </ac:inkMkLst>
        </pc:inkChg>
        <pc:inkChg chg="add del mod">
          <ac:chgData name="Abhishek Sharma" userId="53fcfb28ca73c7bb" providerId="LiveId" clId="{49EA4204-B380-4DD2-942D-EDC331C1A4F5}" dt="2023-04-20T02:44:53.956" v="2104"/>
          <ac:inkMkLst>
            <pc:docMk/>
            <pc:sldMk cId="1466742762" sldId="367"/>
            <ac:inkMk id="8" creationId="{6491DEF1-AD54-F28F-66B7-C791242AB850}"/>
          </ac:inkMkLst>
        </pc:inkChg>
        <pc:inkChg chg="add del mod">
          <ac:chgData name="Abhishek Sharma" userId="53fcfb28ca73c7bb" providerId="LiveId" clId="{49EA4204-B380-4DD2-942D-EDC331C1A4F5}" dt="2023-12-23T16:34:06.855" v="3830"/>
          <ac:inkMkLst>
            <pc:docMk/>
            <pc:sldMk cId="1466742762" sldId="367"/>
            <ac:inkMk id="8" creationId="{ED84B717-4E0F-1025-5B9E-4D113974113A}"/>
          </ac:inkMkLst>
        </pc:inkChg>
        <pc:inkChg chg="add mod">
          <ac:chgData name="Abhishek Sharma" userId="53fcfb28ca73c7bb" providerId="LiveId" clId="{49EA4204-B380-4DD2-942D-EDC331C1A4F5}" dt="2023-12-23T16:34:16.728" v="3890"/>
          <ac:inkMkLst>
            <pc:docMk/>
            <pc:sldMk cId="1466742762" sldId="367"/>
            <ac:inkMk id="9" creationId="{1F6BCFFA-D7C1-133C-9612-8180A34D393E}"/>
          </ac:inkMkLst>
        </pc:inkChg>
        <pc:inkChg chg="add del mod">
          <ac:chgData name="Abhishek Sharma" userId="53fcfb28ca73c7bb" providerId="LiveId" clId="{49EA4204-B380-4DD2-942D-EDC331C1A4F5}" dt="2023-04-20T02:44:53.958" v="2111"/>
          <ac:inkMkLst>
            <pc:docMk/>
            <pc:sldMk cId="1466742762" sldId="367"/>
            <ac:inkMk id="9" creationId="{7C45C243-C824-323A-B63F-37DF9EFD138A}"/>
          </ac:inkMkLst>
        </pc:inkChg>
        <pc:inkChg chg="add del mod">
          <ac:chgData name="Abhishek Sharma" userId="53fcfb28ca73c7bb" providerId="LiveId" clId="{49EA4204-B380-4DD2-942D-EDC331C1A4F5}" dt="2023-11-30T02:07:50.020" v="2994"/>
          <ac:inkMkLst>
            <pc:docMk/>
            <pc:sldMk cId="1466742762" sldId="367"/>
            <ac:inkMk id="9" creationId="{803291FC-E519-7E13-CA8C-4EF44FDC7B91}"/>
          </ac:inkMkLst>
        </pc:inkChg>
        <pc:inkChg chg="add del mod">
          <ac:chgData name="Abhishek Sharma" userId="53fcfb28ca73c7bb" providerId="LiveId" clId="{49EA4204-B380-4DD2-942D-EDC331C1A4F5}" dt="2023-04-20T02:44:53.957" v="2106"/>
          <ac:inkMkLst>
            <pc:docMk/>
            <pc:sldMk cId="1466742762" sldId="367"/>
            <ac:inkMk id="10" creationId="{8F557569-3B43-40D2-6D7C-DB72CD6314F1}"/>
          </ac:inkMkLst>
        </pc:inkChg>
        <pc:inkChg chg="add mod">
          <ac:chgData name="Abhishek Sharma" userId="53fcfb28ca73c7bb" providerId="LiveId" clId="{49EA4204-B380-4DD2-942D-EDC331C1A4F5}" dt="2023-11-30T02:33:47.736" v="3328"/>
          <ac:inkMkLst>
            <pc:docMk/>
            <pc:sldMk cId="1466742762" sldId="367"/>
            <ac:inkMk id="10" creationId="{FD7B32CB-EDD1-FDA1-3D8B-C50FB8A8D264}"/>
          </ac:inkMkLst>
        </pc:inkChg>
        <pc:inkChg chg="add del mod">
          <ac:chgData name="Abhishek Sharma" userId="53fcfb28ca73c7bb" providerId="LiveId" clId="{49EA4204-B380-4DD2-942D-EDC331C1A4F5}" dt="2023-11-30T02:33:47.736" v="3328"/>
          <ac:inkMkLst>
            <pc:docMk/>
            <pc:sldMk cId="1466742762" sldId="367"/>
            <ac:inkMk id="11" creationId="{6161DDFD-B2F2-E487-9873-101009320EBE}"/>
          </ac:inkMkLst>
        </pc:inkChg>
        <pc:inkChg chg="add mod">
          <ac:chgData name="Abhishek Sharma" userId="53fcfb28ca73c7bb" providerId="LiveId" clId="{49EA4204-B380-4DD2-942D-EDC331C1A4F5}" dt="2023-12-23T16:34:16.728" v="3890"/>
          <ac:inkMkLst>
            <pc:docMk/>
            <pc:sldMk cId="1466742762" sldId="367"/>
            <ac:inkMk id="11" creationId="{B18968D3-32CC-8805-5EC2-C4F184E51B94}"/>
          </ac:inkMkLst>
        </pc:inkChg>
        <pc:inkChg chg="add del mod">
          <ac:chgData name="Abhishek Sharma" userId="53fcfb28ca73c7bb" providerId="LiveId" clId="{49EA4204-B380-4DD2-942D-EDC331C1A4F5}" dt="2023-04-20T02:44:53.958" v="2108"/>
          <ac:inkMkLst>
            <pc:docMk/>
            <pc:sldMk cId="1466742762" sldId="367"/>
            <ac:inkMk id="11" creationId="{ED139184-57D1-D1D0-1EA6-DC8FAC3FCDD6}"/>
          </ac:inkMkLst>
        </pc:inkChg>
        <pc:inkChg chg="add del mod">
          <ac:chgData name="Abhishek Sharma" userId="53fcfb28ca73c7bb" providerId="LiveId" clId="{49EA4204-B380-4DD2-942D-EDC331C1A4F5}" dt="2023-04-20T02:44:53.957" v="2107"/>
          <ac:inkMkLst>
            <pc:docMk/>
            <pc:sldMk cId="1466742762" sldId="367"/>
            <ac:inkMk id="12" creationId="{BFEA277C-3BAE-CBE6-41B9-2FE62F90790D}"/>
          </ac:inkMkLst>
        </pc:inkChg>
        <pc:inkChg chg="add mod">
          <ac:chgData name="Abhishek Sharma" userId="53fcfb28ca73c7bb" providerId="LiveId" clId="{49EA4204-B380-4DD2-942D-EDC331C1A4F5}" dt="2023-12-23T16:34:16.728" v="3890"/>
          <ac:inkMkLst>
            <pc:docMk/>
            <pc:sldMk cId="1466742762" sldId="367"/>
            <ac:inkMk id="12" creationId="{FE8F53AF-B916-5D86-0A2A-F11DD21085C3}"/>
          </ac:inkMkLst>
        </pc:inkChg>
        <pc:inkChg chg="add del mod">
          <ac:chgData name="Abhishek Sharma" userId="53fcfb28ca73c7bb" providerId="LiveId" clId="{49EA4204-B380-4DD2-942D-EDC331C1A4F5}" dt="2023-04-20T02:44:53.957" v="2105"/>
          <ac:inkMkLst>
            <pc:docMk/>
            <pc:sldMk cId="1466742762" sldId="367"/>
            <ac:inkMk id="13" creationId="{9CD11B00-E848-DF32-641B-DCD4DB749CDD}"/>
          </ac:inkMkLst>
        </pc:inkChg>
        <pc:inkChg chg="add del">
          <ac:chgData name="Abhishek Sharma" userId="53fcfb28ca73c7bb" providerId="LiveId" clId="{49EA4204-B380-4DD2-942D-EDC331C1A4F5}" dt="2023-12-23T16:34:06.850" v="3812"/>
          <ac:inkMkLst>
            <pc:docMk/>
            <pc:sldMk cId="1466742762" sldId="367"/>
            <ac:inkMk id="14" creationId="{C0C320EE-070F-020F-6536-622C4A8C2A6B}"/>
          </ac:inkMkLst>
        </pc:inkChg>
        <pc:inkChg chg="add del mod">
          <ac:chgData name="Abhishek Sharma" userId="53fcfb28ca73c7bb" providerId="LiveId" clId="{49EA4204-B380-4DD2-942D-EDC331C1A4F5}" dt="2023-04-20T02:44:53.958" v="2109"/>
          <ac:inkMkLst>
            <pc:docMk/>
            <pc:sldMk cId="1466742762" sldId="367"/>
            <ac:inkMk id="14" creationId="{F4C17A48-1166-E437-FFFB-17CFC745A4A5}"/>
          </ac:inkMkLst>
        </pc:inkChg>
        <pc:inkChg chg="add mod">
          <ac:chgData name="Abhishek Sharma" userId="53fcfb28ca73c7bb" providerId="LiveId" clId="{49EA4204-B380-4DD2-942D-EDC331C1A4F5}" dt="2023-12-23T16:34:16.728" v="3890"/>
          <ac:inkMkLst>
            <pc:docMk/>
            <pc:sldMk cId="1466742762" sldId="367"/>
            <ac:inkMk id="15" creationId="{748F9456-DD20-2D74-3F98-12EBB28F5C48}"/>
          </ac:inkMkLst>
        </pc:inkChg>
        <pc:inkChg chg="add del mod">
          <ac:chgData name="Abhishek Sharma" userId="53fcfb28ca73c7bb" providerId="LiveId" clId="{49EA4204-B380-4DD2-942D-EDC331C1A4F5}" dt="2023-11-30T02:07:50.021" v="3004"/>
          <ac:inkMkLst>
            <pc:docMk/>
            <pc:sldMk cId="1466742762" sldId="367"/>
            <ac:inkMk id="15" creationId="{C337403C-6A8E-14D9-E0D9-E65C826A123B}"/>
          </ac:inkMkLst>
        </pc:inkChg>
        <pc:inkChg chg="add del mod">
          <ac:chgData name="Abhishek Sharma" userId="53fcfb28ca73c7bb" providerId="LiveId" clId="{49EA4204-B380-4DD2-942D-EDC331C1A4F5}" dt="2023-11-30T02:07:50.021" v="2999"/>
          <ac:inkMkLst>
            <pc:docMk/>
            <pc:sldMk cId="1466742762" sldId="367"/>
            <ac:inkMk id="16" creationId="{AD8DE8A4-5DB9-F8DF-9B09-401EA4DF9BA0}"/>
          </ac:inkMkLst>
        </pc:inkChg>
        <pc:inkChg chg="add mod">
          <ac:chgData name="Abhishek Sharma" userId="53fcfb28ca73c7bb" providerId="LiveId" clId="{49EA4204-B380-4DD2-942D-EDC331C1A4F5}" dt="2023-12-23T16:34:16.728" v="3890"/>
          <ac:inkMkLst>
            <pc:docMk/>
            <pc:sldMk cId="1466742762" sldId="367"/>
            <ac:inkMk id="16" creationId="{AF8337D5-3F2B-0786-6518-D30330D61201}"/>
          </ac:inkMkLst>
        </pc:inkChg>
        <pc:inkChg chg="add del">
          <ac:chgData name="Abhishek Sharma" userId="53fcfb28ca73c7bb" providerId="LiveId" clId="{49EA4204-B380-4DD2-942D-EDC331C1A4F5}" dt="2023-12-23T16:34:06.858" v="3841"/>
          <ac:inkMkLst>
            <pc:docMk/>
            <pc:sldMk cId="1466742762" sldId="367"/>
            <ac:inkMk id="17" creationId="{AD2F0ABE-09C2-5A07-A7AF-C7958DE1F898}"/>
          </ac:inkMkLst>
        </pc:inkChg>
        <pc:inkChg chg="add mod">
          <ac:chgData name="Abhishek Sharma" userId="53fcfb28ca73c7bb" providerId="LiveId" clId="{49EA4204-B380-4DD2-942D-EDC331C1A4F5}" dt="2023-12-23T16:34:16.728" v="3890"/>
          <ac:inkMkLst>
            <pc:docMk/>
            <pc:sldMk cId="1466742762" sldId="367"/>
            <ac:inkMk id="18" creationId="{D4BAF3BF-954E-ABAD-9FA2-D416A476AAF1}"/>
          </ac:inkMkLst>
        </pc:inkChg>
        <pc:inkChg chg="add del">
          <ac:chgData name="Abhishek Sharma" userId="53fcfb28ca73c7bb" providerId="LiveId" clId="{49EA4204-B380-4DD2-942D-EDC331C1A4F5}" dt="2023-11-30T02:33:27.184" v="3308"/>
          <ac:inkMkLst>
            <pc:docMk/>
            <pc:sldMk cId="1466742762" sldId="367"/>
            <ac:inkMk id="18" creationId="{E33636B2-FE33-7858-B80A-8DEDFA2337EE}"/>
          </ac:inkMkLst>
        </pc:inkChg>
        <pc:inkChg chg="add mod">
          <ac:chgData name="Abhishek Sharma" userId="53fcfb28ca73c7bb" providerId="LiveId" clId="{49EA4204-B380-4DD2-942D-EDC331C1A4F5}" dt="2023-12-23T16:34:16.728" v="3890"/>
          <ac:inkMkLst>
            <pc:docMk/>
            <pc:sldMk cId="1466742762" sldId="367"/>
            <ac:inkMk id="19" creationId="{70A719CF-80FC-6B96-A0B5-B0633C08CE47}"/>
          </ac:inkMkLst>
        </pc:inkChg>
        <pc:inkChg chg="add del mod">
          <ac:chgData name="Abhishek Sharma" userId="53fcfb28ca73c7bb" providerId="LiveId" clId="{49EA4204-B380-4DD2-942D-EDC331C1A4F5}" dt="2023-04-20T02:44:56.859" v="2119"/>
          <ac:inkMkLst>
            <pc:docMk/>
            <pc:sldMk cId="1466742762" sldId="367"/>
            <ac:inkMk id="19" creationId="{8550F786-120C-C15E-BE17-449602AFB551}"/>
          </ac:inkMkLst>
        </pc:inkChg>
        <pc:inkChg chg="add del mod">
          <ac:chgData name="Abhishek Sharma" userId="53fcfb28ca73c7bb" providerId="LiveId" clId="{49EA4204-B380-4DD2-942D-EDC331C1A4F5}" dt="2023-11-30T02:07:50.020" v="2997"/>
          <ac:inkMkLst>
            <pc:docMk/>
            <pc:sldMk cId="1466742762" sldId="367"/>
            <ac:inkMk id="19" creationId="{CCB53A3A-A40F-7382-6226-3147D63C6F02}"/>
          </ac:inkMkLst>
        </pc:inkChg>
        <pc:inkChg chg="add mod">
          <ac:chgData name="Abhishek Sharma" userId="53fcfb28ca73c7bb" providerId="LiveId" clId="{49EA4204-B380-4DD2-942D-EDC331C1A4F5}" dt="2023-12-23T16:34:16.728" v="3890"/>
          <ac:inkMkLst>
            <pc:docMk/>
            <pc:sldMk cId="1466742762" sldId="367"/>
            <ac:inkMk id="20" creationId="{C63888B6-F2EF-7522-888E-E4D3F76D4333}"/>
          </ac:inkMkLst>
        </pc:inkChg>
        <pc:inkChg chg="add del mod">
          <ac:chgData name="Abhishek Sharma" userId="53fcfb28ca73c7bb" providerId="LiveId" clId="{49EA4204-B380-4DD2-942D-EDC331C1A4F5}" dt="2023-11-30T02:07:50.020" v="2996"/>
          <ac:inkMkLst>
            <pc:docMk/>
            <pc:sldMk cId="1466742762" sldId="367"/>
            <ac:inkMk id="20" creationId="{E65C2A50-A6B6-D0ED-E48E-687EB6F693AB}"/>
          </ac:inkMkLst>
        </pc:inkChg>
        <pc:inkChg chg="add del mod">
          <ac:chgData name="Abhishek Sharma" userId="53fcfb28ca73c7bb" providerId="LiveId" clId="{49EA4204-B380-4DD2-942D-EDC331C1A4F5}" dt="2023-04-20T02:44:56.858" v="2118"/>
          <ac:inkMkLst>
            <pc:docMk/>
            <pc:sldMk cId="1466742762" sldId="367"/>
            <ac:inkMk id="20" creationId="{EE356DED-8956-2B27-C24F-418E85896038}"/>
          </ac:inkMkLst>
        </pc:inkChg>
        <pc:inkChg chg="add mod">
          <ac:chgData name="Abhishek Sharma" userId="53fcfb28ca73c7bb" providerId="LiveId" clId="{49EA4204-B380-4DD2-942D-EDC331C1A4F5}" dt="2023-12-23T16:34:16.728" v="3890"/>
          <ac:inkMkLst>
            <pc:docMk/>
            <pc:sldMk cId="1466742762" sldId="367"/>
            <ac:inkMk id="21" creationId="{62D32E1B-6E2B-07EC-111C-B95786A5DA7D}"/>
          </ac:inkMkLst>
        </pc:inkChg>
        <pc:inkChg chg="add del mod">
          <ac:chgData name="Abhishek Sharma" userId="53fcfb28ca73c7bb" providerId="LiveId" clId="{49EA4204-B380-4DD2-942D-EDC331C1A4F5}" dt="2023-11-30T02:07:50.021" v="2998"/>
          <ac:inkMkLst>
            <pc:docMk/>
            <pc:sldMk cId="1466742762" sldId="367"/>
            <ac:inkMk id="21" creationId="{B49A60A1-439F-F6B1-EB8F-B73ECFC77172}"/>
          </ac:inkMkLst>
        </pc:inkChg>
        <pc:inkChg chg="add del mod">
          <ac:chgData name="Abhishek Sharma" userId="53fcfb28ca73c7bb" providerId="LiveId" clId="{49EA4204-B380-4DD2-942D-EDC331C1A4F5}" dt="2023-12-23T16:34:06.864" v="3869"/>
          <ac:inkMkLst>
            <pc:docMk/>
            <pc:sldMk cId="1466742762" sldId="367"/>
            <ac:inkMk id="22" creationId="{6548D052-B813-0299-FBC0-79AA5F98BD8C}"/>
          </ac:inkMkLst>
        </pc:inkChg>
        <pc:inkChg chg="add del mod">
          <ac:chgData name="Abhishek Sharma" userId="53fcfb28ca73c7bb" providerId="LiveId" clId="{49EA4204-B380-4DD2-942D-EDC331C1A4F5}" dt="2023-04-20T02:44:55.497" v="2116"/>
          <ac:inkMkLst>
            <pc:docMk/>
            <pc:sldMk cId="1466742762" sldId="367"/>
            <ac:inkMk id="22" creationId="{E220559D-FBA9-3C99-A545-802330D4F6B5}"/>
          </ac:inkMkLst>
        </pc:inkChg>
        <pc:inkChg chg="add mod">
          <ac:chgData name="Abhishek Sharma" userId="53fcfb28ca73c7bb" providerId="LiveId" clId="{49EA4204-B380-4DD2-942D-EDC331C1A4F5}" dt="2023-12-23T16:34:06.862" v="3864"/>
          <ac:inkMkLst>
            <pc:docMk/>
            <pc:sldMk cId="1466742762" sldId="367"/>
            <ac:inkMk id="23" creationId="{0E8C9AE2-AEF7-B31D-480B-B1DA2F89CFAC}"/>
          </ac:inkMkLst>
        </pc:inkChg>
        <pc:inkChg chg="add del mod">
          <ac:chgData name="Abhishek Sharma" userId="53fcfb28ca73c7bb" providerId="LiveId" clId="{49EA4204-B380-4DD2-942D-EDC331C1A4F5}" dt="2023-04-20T02:44:55.496" v="2113"/>
          <ac:inkMkLst>
            <pc:docMk/>
            <pc:sldMk cId="1466742762" sldId="367"/>
            <ac:inkMk id="23" creationId="{E7CBCDB6-6E8E-64BC-9398-04B37ED1D536}"/>
          </ac:inkMkLst>
        </pc:inkChg>
        <pc:inkChg chg="add del mod">
          <ac:chgData name="Abhishek Sharma" userId="53fcfb28ca73c7bb" providerId="LiveId" clId="{49EA4204-B380-4DD2-942D-EDC331C1A4F5}" dt="2023-11-30T02:33:45.880" v="3322"/>
          <ac:inkMkLst>
            <pc:docMk/>
            <pc:sldMk cId="1466742762" sldId="367"/>
            <ac:inkMk id="24" creationId="{5CC15DFF-A0CB-427A-4BD1-56822F52B333}"/>
          </ac:inkMkLst>
        </pc:inkChg>
        <pc:inkChg chg="add del mod">
          <ac:chgData name="Abhishek Sharma" userId="53fcfb28ca73c7bb" providerId="LiveId" clId="{49EA4204-B380-4DD2-942D-EDC331C1A4F5}" dt="2023-04-20T02:44:55.496" v="2112"/>
          <ac:inkMkLst>
            <pc:docMk/>
            <pc:sldMk cId="1466742762" sldId="367"/>
            <ac:inkMk id="24" creationId="{A1611401-C8CF-2413-5124-06562CD16FAB}"/>
          </ac:inkMkLst>
        </pc:inkChg>
        <pc:inkChg chg="add mod">
          <ac:chgData name="Abhishek Sharma" userId="53fcfb28ca73c7bb" providerId="LiveId" clId="{49EA4204-B380-4DD2-942D-EDC331C1A4F5}" dt="2023-12-23T16:34:16.728" v="3890"/>
          <ac:inkMkLst>
            <pc:docMk/>
            <pc:sldMk cId="1466742762" sldId="367"/>
            <ac:inkMk id="24" creationId="{D844F463-CA52-302D-C48F-ED70BF9A4D33}"/>
          </ac:inkMkLst>
        </pc:inkChg>
        <pc:inkChg chg="add del mod">
          <ac:chgData name="Abhishek Sharma" userId="53fcfb28ca73c7bb" providerId="LiveId" clId="{49EA4204-B380-4DD2-942D-EDC331C1A4F5}" dt="2023-04-20T02:44:55.497" v="2115"/>
          <ac:inkMkLst>
            <pc:docMk/>
            <pc:sldMk cId="1466742762" sldId="367"/>
            <ac:inkMk id="25" creationId="{422AB081-9EE5-254B-8E8A-D8A2A99CA819}"/>
          </ac:inkMkLst>
        </pc:inkChg>
        <pc:inkChg chg="add del">
          <ac:chgData name="Abhishek Sharma" userId="53fcfb28ca73c7bb" providerId="LiveId" clId="{49EA4204-B380-4DD2-942D-EDC331C1A4F5}" dt="2023-12-23T16:34:06.850" v="3813"/>
          <ac:inkMkLst>
            <pc:docMk/>
            <pc:sldMk cId="1466742762" sldId="367"/>
            <ac:inkMk id="25" creationId="{5444DDF7-3FBA-3B5E-06B9-0CE50E643BFA}"/>
          </ac:inkMkLst>
        </pc:inkChg>
        <pc:inkChg chg="add del mod">
          <ac:chgData name="Abhishek Sharma" userId="53fcfb28ca73c7bb" providerId="LiveId" clId="{49EA4204-B380-4DD2-942D-EDC331C1A4F5}" dt="2023-12-23T16:34:06.850" v="3814"/>
          <ac:inkMkLst>
            <pc:docMk/>
            <pc:sldMk cId="1466742762" sldId="367"/>
            <ac:inkMk id="26" creationId="{0AF4D30F-D5F0-6666-F75F-C442F7C60E23}"/>
          </ac:inkMkLst>
        </pc:inkChg>
        <pc:inkChg chg="add del mod">
          <ac:chgData name="Abhishek Sharma" userId="53fcfb28ca73c7bb" providerId="LiveId" clId="{49EA4204-B380-4DD2-942D-EDC331C1A4F5}" dt="2023-04-20T02:44:55.496" v="2114"/>
          <ac:inkMkLst>
            <pc:docMk/>
            <pc:sldMk cId="1466742762" sldId="367"/>
            <ac:inkMk id="26" creationId="{FDD5D6DC-2F26-1D89-C684-A022C58ADBDB}"/>
          </ac:inkMkLst>
        </pc:inkChg>
        <pc:inkChg chg="add del mod">
          <ac:chgData name="Abhishek Sharma" userId="53fcfb28ca73c7bb" providerId="LiveId" clId="{49EA4204-B380-4DD2-942D-EDC331C1A4F5}" dt="2023-12-23T16:34:06.862" v="3864"/>
          <ac:inkMkLst>
            <pc:docMk/>
            <pc:sldMk cId="1466742762" sldId="367"/>
            <ac:inkMk id="27" creationId="{18932166-F154-C7DC-4DA5-30C0FD711C6B}"/>
          </ac:inkMkLst>
        </pc:inkChg>
        <pc:inkChg chg="add del mod">
          <ac:chgData name="Abhishek Sharma" userId="53fcfb28ca73c7bb" providerId="LiveId" clId="{49EA4204-B380-4DD2-942D-EDC331C1A4F5}" dt="2023-04-20T02:44:55.497" v="2117"/>
          <ac:inkMkLst>
            <pc:docMk/>
            <pc:sldMk cId="1466742762" sldId="367"/>
            <ac:inkMk id="27" creationId="{7A009BDC-9107-0585-4194-1F60013A92CF}"/>
          </ac:inkMkLst>
        </pc:inkChg>
        <pc:inkChg chg="add mod">
          <ac:chgData name="Abhishek Sharma" userId="53fcfb28ca73c7bb" providerId="LiveId" clId="{49EA4204-B380-4DD2-942D-EDC331C1A4F5}" dt="2023-12-23T16:34:16.728" v="3890"/>
          <ac:inkMkLst>
            <pc:docMk/>
            <pc:sldMk cId="1466742762" sldId="367"/>
            <ac:inkMk id="28" creationId="{4E075057-4187-E36F-CEBF-4B89920C34ED}"/>
          </ac:inkMkLst>
        </pc:inkChg>
        <pc:inkChg chg="add del mod">
          <ac:chgData name="Abhishek Sharma" userId="53fcfb28ca73c7bb" providerId="LiveId" clId="{49EA4204-B380-4DD2-942D-EDC331C1A4F5}" dt="2023-11-30T02:33:47.734" v="3324"/>
          <ac:inkMkLst>
            <pc:docMk/>
            <pc:sldMk cId="1466742762" sldId="367"/>
            <ac:inkMk id="28" creationId="{EAB6DACA-5A45-8B70-55AF-61E9DD87BF26}"/>
          </ac:inkMkLst>
        </pc:inkChg>
        <pc:inkChg chg="add del">
          <ac:chgData name="Abhishek Sharma" userId="53fcfb28ca73c7bb" providerId="LiveId" clId="{49EA4204-B380-4DD2-942D-EDC331C1A4F5}" dt="2023-12-23T16:34:06.861" v="3857"/>
          <ac:inkMkLst>
            <pc:docMk/>
            <pc:sldMk cId="1466742762" sldId="367"/>
            <ac:inkMk id="29" creationId="{02A48E77-8904-E850-3DC4-FF95617AF56A}"/>
          </ac:inkMkLst>
        </pc:inkChg>
        <pc:inkChg chg="add del mod">
          <ac:chgData name="Abhishek Sharma" userId="53fcfb28ca73c7bb" providerId="LiveId" clId="{49EA4204-B380-4DD2-942D-EDC331C1A4F5}" dt="2023-12-23T16:34:06.859" v="3845"/>
          <ac:inkMkLst>
            <pc:docMk/>
            <pc:sldMk cId="1466742762" sldId="367"/>
            <ac:inkMk id="30" creationId="{795BAD96-CC27-D2AF-DFA0-0D14D2967ABA}"/>
          </ac:inkMkLst>
        </pc:inkChg>
        <pc:inkChg chg="add del mod">
          <ac:chgData name="Abhishek Sharma" userId="53fcfb28ca73c7bb" providerId="LiveId" clId="{49EA4204-B380-4DD2-942D-EDC331C1A4F5}" dt="2023-12-23T16:34:06.860" v="3851"/>
          <ac:inkMkLst>
            <pc:docMk/>
            <pc:sldMk cId="1466742762" sldId="367"/>
            <ac:inkMk id="31" creationId="{16A38C47-372F-569C-3356-851485252BDD}"/>
          </ac:inkMkLst>
        </pc:inkChg>
        <pc:inkChg chg="add del mod">
          <ac:chgData name="Abhishek Sharma" userId="53fcfb28ca73c7bb" providerId="LiveId" clId="{49EA4204-B380-4DD2-942D-EDC331C1A4F5}" dt="2023-12-23T16:34:06.852" v="3824"/>
          <ac:inkMkLst>
            <pc:docMk/>
            <pc:sldMk cId="1466742762" sldId="367"/>
            <ac:inkMk id="32" creationId="{20E64692-FACC-5A4D-D6FF-AAE8EF307526}"/>
          </ac:inkMkLst>
        </pc:inkChg>
        <pc:inkChg chg="add del">
          <ac:chgData name="Abhishek Sharma" userId="53fcfb28ca73c7bb" providerId="LiveId" clId="{49EA4204-B380-4DD2-942D-EDC331C1A4F5}" dt="2023-12-23T16:34:06.859" v="3844"/>
          <ac:inkMkLst>
            <pc:docMk/>
            <pc:sldMk cId="1466742762" sldId="367"/>
            <ac:inkMk id="33" creationId="{A42FCE73-6B67-A149-1C4F-A6DDE805453F}"/>
          </ac:inkMkLst>
        </pc:inkChg>
        <pc:inkChg chg="add del mod">
          <ac:chgData name="Abhishek Sharma" userId="53fcfb28ca73c7bb" providerId="LiveId" clId="{49EA4204-B380-4DD2-942D-EDC331C1A4F5}" dt="2023-12-23T16:34:06.859" v="3843"/>
          <ac:inkMkLst>
            <pc:docMk/>
            <pc:sldMk cId="1466742762" sldId="367"/>
            <ac:inkMk id="34" creationId="{53CA0A63-73B6-2B8D-B819-88A19CB025EE}"/>
          </ac:inkMkLst>
        </pc:inkChg>
        <pc:inkChg chg="add mod">
          <ac:chgData name="Abhishek Sharma" userId="53fcfb28ca73c7bb" providerId="LiveId" clId="{49EA4204-B380-4DD2-942D-EDC331C1A4F5}" dt="2023-12-23T16:34:16.728" v="3890"/>
          <ac:inkMkLst>
            <pc:docMk/>
            <pc:sldMk cId="1466742762" sldId="367"/>
            <ac:inkMk id="35" creationId="{06D73A51-5AA9-134A-0ECF-1D68B0F45405}"/>
          </ac:inkMkLst>
        </pc:inkChg>
        <pc:inkChg chg="add del mod">
          <ac:chgData name="Abhishek Sharma" userId="53fcfb28ca73c7bb" providerId="LiveId" clId="{49EA4204-B380-4DD2-942D-EDC331C1A4F5}" dt="2023-11-30T02:07:50.020" v="2992"/>
          <ac:inkMkLst>
            <pc:docMk/>
            <pc:sldMk cId="1466742762" sldId="367"/>
            <ac:inkMk id="35" creationId="{A3860E2F-5313-F881-ED5C-93EDE0A5985C}"/>
          </ac:inkMkLst>
        </pc:inkChg>
        <pc:inkChg chg="add del mod">
          <ac:chgData name="Abhishek Sharma" userId="53fcfb28ca73c7bb" providerId="LiveId" clId="{49EA4204-B380-4DD2-942D-EDC331C1A4F5}" dt="2023-11-30T02:07:50.020" v="2995"/>
          <ac:inkMkLst>
            <pc:docMk/>
            <pc:sldMk cId="1466742762" sldId="367"/>
            <ac:inkMk id="36" creationId="{52EF2DF9-C379-5B38-11E8-D000E3CC111E}"/>
          </ac:inkMkLst>
        </pc:inkChg>
        <pc:inkChg chg="add mod">
          <ac:chgData name="Abhishek Sharma" userId="53fcfb28ca73c7bb" providerId="LiveId" clId="{49EA4204-B380-4DD2-942D-EDC331C1A4F5}" dt="2023-12-23T16:34:16.728" v="3890"/>
          <ac:inkMkLst>
            <pc:docMk/>
            <pc:sldMk cId="1466742762" sldId="367"/>
            <ac:inkMk id="36" creationId="{F8E927CB-C60D-4842-A96B-7CB6AD96EAA6}"/>
          </ac:inkMkLst>
        </pc:inkChg>
        <pc:inkChg chg="add del mod">
          <ac:chgData name="Abhishek Sharma" userId="53fcfb28ca73c7bb" providerId="LiveId" clId="{49EA4204-B380-4DD2-942D-EDC331C1A4F5}" dt="2023-11-30T02:07:50.021" v="3001"/>
          <ac:inkMkLst>
            <pc:docMk/>
            <pc:sldMk cId="1466742762" sldId="367"/>
            <ac:inkMk id="37" creationId="{4782D3FF-C7BA-8E47-8FAB-5DE70257D73D}"/>
          </ac:inkMkLst>
        </pc:inkChg>
        <pc:inkChg chg="add mod">
          <ac:chgData name="Abhishek Sharma" userId="53fcfb28ca73c7bb" providerId="LiveId" clId="{49EA4204-B380-4DD2-942D-EDC331C1A4F5}" dt="2023-12-23T16:34:16.728" v="3890"/>
          <ac:inkMkLst>
            <pc:docMk/>
            <pc:sldMk cId="1466742762" sldId="367"/>
            <ac:inkMk id="37" creationId="{A48DD19F-2EE3-A2E7-4D92-107BABF6B94E}"/>
          </ac:inkMkLst>
        </pc:inkChg>
        <pc:inkChg chg="add del mod">
          <ac:chgData name="Abhishek Sharma" userId="53fcfb28ca73c7bb" providerId="LiveId" clId="{49EA4204-B380-4DD2-942D-EDC331C1A4F5}" dt="2023-11-30T02:07:50.021" v="3002"/>
          <ac:inkMkLst>
            <pc:docMk/>
            <pc:sldMk cId="1466742762" sldId="367"/>
            <ac:inkMk id="38" creationId="{7173655E-D637-B60E-D582-EA5FF1504173}"/>
          </ac:inkMkLst>
        </pc:inkChg>
        <pc:inkChg chg="add mod">
          <ac:chgData name="Abhishek Sharma" userId="53fcfb28ca73c7bb" providerId="LiveId" clId="{49EA4204-B380-4DD2-942D-EDC331C1A4F5}" dt="2023-12-23T16:34:16.728" v="3890"/>
          <ac:inkMkLst>
            <pc:docMk/>
            <pc:sldMk cId="1466742762" sldId="367"/>
            <ac:inkMk id="38" creationId="{DE89F3F1-B698-ACCB-91DD-AFE46EDBF825}"/>
          </ac:inkMkLst>
        </pc:inkChg>
        <pc:inkChg chg="add del mod">
          <ac:chgData name="Abhishek Sharma" userId="53fcfb28ca73c7bb" providerId="LiveId" clId="{49EA4204-B380-4DD2-942D-EDC331C1A4F5}" dt="2023-11-30T02:07:50.021" v="3000"/>
          <ac:inkMkLst>
            <pc:docMk/>
            <pc:sldMk cId="1466742762" sldId="367"/>
            <ac:inkMk id="39" creationId="{75713CCE-FAAB-A2B2-93F1-82FFA0DB9BBA}"/>
          </ac:inkMkLst>
        </pc:inkChg>
        <pc:inkChg chg="add del mod">
          <ac:chgData name="Abhishek Sharma" userId="53fcfb28ca73c7bb" providerId="LiveId" clId="{49EA4204-B380-4DD2-942D-EDC331C1A4F5}" dt="2023-11-30T02:07:50.020" v="2993"/>
          <ac:inkMkLst>
            <pc:docMk/>
            <pc:sldMk cId="1466742762" sldId="367"/>
            <ac:inkMk id="40" creationId="{CCF7F833-A754-43FF-D353-811630510D42}"/>
          </ac:inkMkLst>
        </pc:inkChg>
        <pc:inkChg chg="add mod">
          <ac:chgData name="Abhishek Sharma" userId="53fcfb28ca73c7bb" providerId="LiveId" clId="{49EA4204-B380-4DD2-942D-EDC331C1A4F5}" dt="2023-12-23T16:34:19.791" v="3893"/>
          <ac:inkMkLst>
            <pc:docMk/>
            <pc:sldMk cId="1466742762" sldId="367"/>
            <ac:inkMk id="41" creationId="{71EAF10B-93DA-1E67-63F2-96E5E777F7FA}"/>
          </ac:inkMkLst>
        </pc:inkChg>
        <pc:inkChg chg="add del mod">
          <ac:chgData name="Abhishek Sharma" userId="53fcfb28ca73c7bb" providerId="LiveId" clId="{49EA4204-B380-4DD2-942D-EDC331C1A4F5}" dt="2023-11-30T02:07:50.021" v="3003"/>
          <ac:inkMkLst>
            <pc:docMk/>
            <pc:sldMk cId="1466742762" sldId="367"/>
            <ac:inkMk id="41" creationId="{77733ACF-BCEF-5ECA-D644-314555411904}"/>
          </ac:inkMkLst>
        </pc:inkChg>
        <pc:inkChg chg="add mod">
          <ac:chgData name="Abhishek Sharma" userId="53fcfb28ca73c7bb" providerId="LiveId" clId="{49EA4204-B380-4DD2-942D-EDC331C1A4F5}" dt="2023-12-23T16:34:19.791" v="3893"/>
          <ac:inkMkLst>
            <pc:docMk/>
            <pc:sldMk cId="1466742762" sldId="367"/>
            <ac:inkMk id="42" creationId="{9A423330-8E47-C828-6103-2B897B7E521C}"/>
          </ac:inkMkLst>
        </pc:inkChg>
        <pc:inkChg chg="add mod">
          <ac:chgData name="Abhishek Sharma" userId="53fcfb28ca73c7bb" providerId="LiveId" clId="{49EA4204-B380-4DD2-942D-EDC331C1A4F5}" dt="2023-12-23T16:34:06.865" v="3873"/>
          <ac:inkMkLst>
            <pc:docMk/>
            <pc:sldMk cId="1466742762" sldId="367"/>
            <ac:inkMk id="44" creationId="{606C5AE1-39D9-DEFB-C544-B941AB2F6CE0}"/>
          </ac:inkMkLst>
        </pc:inkChg>
        <pc:inkChg chg="add mod">
          <ac:chgData name="Abhishek Sharma" userId="53fcfb28ca73c7bb" providerId="LiveId" clId="{49EA4204-B380-4DD2-942D-EDC331C1A4F5}" dt="2023-12-23T16:34:06.865" v="3873"/>
          <ac:inkMkLst>
            <pc:docMk/>
            <pc:sldMk cId="1466742762" sldId="367"/>
            <ac:inkMk id="45" creationId="{A058AD01-99F8-E8EA-06CF-85697BA9783C}"/>
          </ac:inkMkLst>
        </pc:inkChg>
        <pc:inkChg chg="add mod">
          <ac:chgData name="Abhishek Sharma" userId="53fcfb28ca73c7bb" providerId="LiveId" clId="{49EA4204-B380-4DD2-942D-EDC331C1A4F5}" dt="2023-12-23T16:34:06.865" v="3873"/>
          <ac:inkMkLst>
            <pc:docMk/>
            <pc:sldMk cId="1466742762" sldId="367"/>
            <ac:inkMk id="46" creationId="{2DF1437D-C824-72F1-863A-48B30C3144D6}"/>
          </ac:inkMkLst>
        </pc:inkChg>
        <pc:inkChg chg="add mod">
          <ac:chgData name="Abhishek Sharma" userId="53fcfb28ca73c7bb" providerId="LiveId" clId="{49EA4204-B380-4DD2-942D-EDC331C1A4F5}" dt="2023-12-23T16:34:06.865" v="3873"/>
          <ac:inkMkLst>
            <pc:docMk/>
            <pc:sldMk cId="1466742762" sldId="367"/>
            <ac:inkMk id="47" creationId="{CA993DBF-7C9A-C621-31A3-783A5D2CF84B}"/>
          </ac:inkMkLst>
        </pc:inkChg>
        <pc:inkChg chg="add mod">
          <ac:chgData name="Abhishek Sharma" userId="53fcfb28ca73c7bb" providerId="LiveId" clId="{49EA4204-B380-4DD2-942D-EDC331C1A4F5}" dt="2023-12-23T16:34:06.865" v="3873"/>
          <ac:inkMkLst>
            <pc:docMk/>
            <pc:sldMk cId="1466742762" sldId="367"/>
            <ac:inkMk id="48" creationId="{4E3BE9FF-AEB0-B7CB-1ECF-08A5CB98AA04}"/>
          </ac:inkMkLst>
        </pc:inkChg>
        <pc:inkChg chg="add mod">
          <ac:chgData name="Abhishek Sharma" userId="53fcfb28ca73c7bb" providerId="LiveId" clId="{49EA4204-B380-4DD2-942D-EDC331C1A4F5}" dt="2023-12-23T16:34:06.865" v="3873"/>
          <ac:inkMkLst>
            <pc:docMk/>
            <pc:sldMk cId="1466742762" sldId="367"/>
            <ac:inkMk id="49" creationId="{6F3B7E00-D600-875D-A962-769400A433BD}"/>
          </ac:inkMkLst>
        </pc:inkChg>
        <pc:inkChg chg="add mod">
          <ac:chgData name="Abhishek Sharma" userId="53fcfb28ca73c7bb" providerId="LiveId" clId="{49EA4204-B380-4DD2-942D-EDC331C1A4F5}" dt="2023-12-23T16:34:06.865" v="3873"/>
          <ac:inkMkLst>
            <pc:docMk/>
            <pc:sldMk cId="1466742762" sldId="367"/>
            <ac:inkMk id="50" creationId="{1F375EF5-F0EC-B524-0F88-5B0E8E840182}"/>
          </ac:inkMkLst>
        </pc:inkChg>
        <pc:inkChg chg="add mod">
          <ac:chgData name="Abhishek Sharma" userId="53fcfb28ca73c7bb" providerId="LiveId" clId="{49EA4204-B380-4DD2-942D-EDC331C1A4F5}" dt="2023-12-23T16:34:06.865" v="3873"/>
          <ac:inkMkLst>
            <pc:docMk/>
            <pc:sldMk cId="1466742762" sldId="367"/>
            <ac:inkMk id="51" creationId="{AF87EF62-1F9D-4A96-3F30-913518FE4375}"/>
          </ac:inkMkLst>
        </pc:inkChg>
        <pc:inkChg chg="add del mod">
          <ac:chgData name="Abhishek Sharma" userId="53fcfb28ca73c7bb" providerId="LiveId" clId="{49EA4204-B380-4DD2-942D-EDC331C1A4F5}" dt="2023-12-23T16:34:06.862" v="3861"/>
          <ac:inkMkLst>
            <pc:docMk/>
            <pc:sldMk cId="1466742762" sldId="367"/>
            <ac:inkMk id="52" creationId="{F77A2F2C-C5D1-7493-0330-68C24F34EC87}"/>
          </ac:inkMkLst>
        </pc:inkChg>
        <pc:inkChg chg="add del mod">
          <ac:chgData name="Abhishek Sharma" userId="53fcfb28ca73c7bb" providerId="LiveId" clId="{49EA4204-B380-4DD2-942D-EDC331C1A4F5}" dt="2023-12-23T16:34:06.861" v="3856"/>
          <ac:inkMkLst>
            <pc:docMk/>
            <pc:sldMk cId="1466742762" sldId="367"/>
            <ac:inkMk id="53" creationId="{F971FC09-5D20-92CA-E12C-B87EEC46528F}"/>
          </ac:inkMkLst>
        </pc:inkChg>
        <pc:inkChg chg="add mod">
          <ac:chgData name="Abhishek Sharma" userId="53fcfb28ca73c7bb" providerId="LiveId" clId="{49EA4204-B380-4DD2-942D-EDC331C1A4F5}" dt="2023-12-23T16:34:06.865" v="3873"/>
          <ac:inkMkLst>
            <pc:docMk/>
            <pc:sldMk cId="1466742762" sldId="367"/>
            <ac:inkMk id="54" creationId="{57017088-CA4D-8BBD-D794-0FF919D0A790}"/>
          </ac:inkMkLst>
        </pc:inkChg>
        <pc:inkChg chg="add mod">
          <ac:chgData name="Abhishek Sharma" userId="53fcfb28ca73c7bb" providerId="LiveId" clId="{49EA4204-B380-4DD2-942D-EDC331C1A4F5}" dt="2023-12-23T16:34:06.865" v="3873"/>
          <ac:inkMkLst>
            <pc:docMk/>
            <pc:sldMk cId="1466742762" sldId="367"/>
            <ac:inkMk id="55" creationId="{BD37BCCB-A1FF-5296-EBD2-E50BE3AB5CB3}"/>
          </ac:inkMkLst>
        </pc:inkChg>
        <pc:inkChg chg="add mod">
          <ac:chgData name="Abhishek Sharma" userId="53fcfb28ca73c7bb" providerId="LiveId" clId="{49EA4204-B380-4DD2-942D-EDC331C1A4F5}" dt="2023-12-23T16:34:06.865" v="3873"/>
          <ac:inkMkLst>
            <pc:docMk/>
            <pc:sldMk cId="1466742762" sldId="367"/>
            <ac:inkMk id="56" creationId="{2EFF097B-87CA-DAA3-5AC8-BAB1D6B78353}"/>
          </ac:inkMkLst>
        </pc:inkChg>
        <pc:inkChg chg="add del mod">
          <ac:chgData name="Abhishek Sharma" userId="53fcfb28ca73c7bb" providerId="LiveId" clId="{49EA4204-B380-4DD2-942D-EDC331C1A4F5}" dt="2023-12-23T16:34:06.856" v="3833"/>
          <ac:inkMkLst>
            <pc:docMk/>
            <pc:sldMk cId="1466742762" sldId="367"/>
            <ac:inkMk id="57" creationId="{B6A2B3A5-67E5-3C4F-313C-478DD171AE20}"/>
          </ac:inkMkLst>
        </pc:inkChg>
        <pc:inkChg chg="add del mod">
          <ac:chgData name="Abhishek Sharma" userId="53fcfb28ca73c7bb" providerId="LiveId" clId="{49EA4204-B380-4DD2-942D-EDC331C1A4F5}" dt="2023-12-23T16:34:06.852" v="3822"/>
          <ac:inkMkLst>
            <pc:docMk/>
            <pc:sldMk cId="1466742762" sldId="367"/>
            <ac:inkMk id="58" creationId="{A116A4D5-3A3B-09B7-B3E1-841BF39855C5}"/>
          </ac:inkMkLst>
        </pc:inkChg>
        <pc:inkChg chg="add del mod">
          <ac:chgData name="Abhishek Sharma" userId="53fcfb28ca73c7bb" providerId="LiveId" clId="{49EA4204-B380-4DD2-942D-EDC331C1A4F5}" dt="2023-12-23T16:34:06.865" v="3870"/>
          <ac:inkMkLst>
            <pc:docMk/>
            <pc:sldMk cId="1466742762" sldId="367"/>
            <ac:inkMk id="59" creationId="{42A903B4-4823-7C02-A085-A86A912F7ECC}"/>
          </ac:inkMkLst>
        </pc:inkChg>
        <pc:inkChg chg="add del mod">
          <ac:chgData name="Abhishek Sharma" userId="53fcfb28ca73c7bb" providerId="LiveId" clId="{49EA4204-B380-4DD2-942D-EDC331C1A4F5}" dt="2023-12-23T16:34:06.859" v="3847"/>
          <ac:inkMkLst>
            <pc:docMk/>
            <pc:sldMk cId="1466742762" sldId="367"/>
            <ac:inkMk id="60" creationId="{2D464834-AE9E-7BE6-CB82-C4170EDAF98D}"/>
          </ac:inkMkLst>
        </pc:inkChg>
        <pc:inkChg chg="add del mod">
          <ac:chgData name="Abhishek Sharma" userId="53fcfb28ca73c7bb" providerId="LiveId" clId="{49EA4204-B380-4DD2-942D-EDC331C1A4F5}" dt="2023-11-30T02:33:45.881" v="3323"/>
          <ac:inkMkLst>
            <pc:docMk/>
            <pc:sldMk cId="1466742762" sldId="367"/>
            <ac:inkMk id="61" creationId="{DD31DD0E-DF42-33F9-3A63-5465A9337353}"/>
          </ac:inkMkLst>
        </pc:inkChg>
        <pc:inkChg chg="add mod">
          <ac:chgData name="Abhishek Sharma" userId="53fcfb28ca73c7bb" providerId="LiveId" clId="{49EA4204-B380-4DD2-942D-EDC331C1A4F5}" dt="2023-12-23T16:34:41.230" v="3914"/>
          <ac:inkMkLst>
            <pc:docMk/>
            <pc:sldMk cId="1466742762" sldId="367"/>
            <ac:inkMk id="62" creationId="{1C4D227B-715D-E1F2-F8FE-ECC2CEC3F417}"/>
          </ac:inkMkLst>
        </pc:inkChg>
        <pc:inkChg chg="add mod">
          <ac:chgData name="Abhishek Sharma" userId="53fcfb28ca73c7bb" providerId="LiveId" clId="{49EA4204-B380-4DD2-942D-EDC331C1A4F5}" dt="2023-12-23T16:34:41.230" v="3914"/>
          <ac:inkMkLst>
            <pc:docMk/>
            <pc:sldMk cId="1466742762" sldId="367"/>
            <ac:inkMk id="63" creationId="{5E159167-CD3B-1712-8694-BA0065F00814}"/>
          </ac:inkMkLst>
        </pc:inkChg>
        <pc:inkChg chg="add del mod">
          <ac:chgData name="Abhishek Sharma" userId="53fcfb28ca73c7bb" providerId="LiveId" clId="{49EA4204-B380-4DD2-942D-EDC331C1A4F5}" dt="2023-11-30T02:32:25.962" v="3272"/>
          <ac:inkMkLst>
            <pc:docMk/>
            <pc:sldMk cId="1466742762" sldId="367"/>
            <ac:inkMk id="63" creationId="{C1959F50-5605-B7F7-4D31-D6BEE5820160}"/>
          </ac:inkMkLst>
        </pc:inkChg>
        <pc:inkChg chg="add del mod">
          <ac:chgData name="Abhishek Sharma" userId="53fcfb28ca73c7bb" providerId="LiveId" clId="{49EA4204-B380-4DD2-942D-EDC331C1A4F5}" dt="2023-11-30T02:32:25.960" v="3268"/>
          <ac:inkMkLst>
            <pc:docMk/>
            <pc:sldMk cId="1466742762" sldId="367"/>
            <ac:inkMk id="64" creationId="{F26DE7C7-9FA6-0F92-A510-F86C0945B3F3}"/>
          </ac:inkMkLst>
        </pc:inkChg>
        <pc:inkChg chg="add mod">
          <ac:chgData name="Abhishek Sharma" userId="53fcfb28ca73c7bb" providerId="LiveId" clId="{49EA4204-B380-4DD2-942D-EDC331C1A4F5}" dt="2023-12-23T16:34:41.230" v="3914"/>
          <ac:inkMkLst>
            <pc:docMk/>
            <pc:sldMk cId="1466742762" sldId="367"/>
            <ac:inkMk id="65" creationId="{B8566358-66A0-0A31-59BB-0930C147447E}"/>
          </ac:inkMkLst>
        </pc:inkChg>
        <pc:inkChg chg="add del mod">
          <ac:chgData name="Abhishek Sharma" userId="53fcfb28ca73c7bb" providerId="LiveId" clId="{49EA4204-B380-4DD2-942D-EDC331C1A4F5}" dt="2023-11-30T02:32:25.959" v="3266"/>
          <ac:inkMkLst>
            <pc:docMk/>
            <pc:sldMk cId="1466742762" sldId="367"/>
            <ac:inkMk id="65" creationId="{C267AED6-170F-ECF0-E639-16EA49435E44}"/>
          </ac:inkMkLst>
        </pc:inkChg>
        <pc:inkChg chg="add mod">
          <ac:chgData name="Abhishek Sharma" userId="53fcfb28ca73c7bb" providerId="LiveId" clId="{49EA4204-B380-4DD2-942D-EDC331C1A4F5}" dt="2023-12-23T16:34:41.230" v="3914"/>
          <ac:inkMkLst>
            <pc:docMk/>
            <pc:sldMk cId="1466742762" sldId="367"/>
            <ac:inkMk id="66" creationId="{0344F432-2F0F-B072-CAF5-F4136A26A6FB}"/>
          </ac:inkMkLst>
        </pc:inkChg>
        <pc:inkChg chg="add del mod">
          <ac:chgData name="Abhishek Sharma" userId="53fcfb28ca73c7bb" providerId="LiveId" clId="{49EA4204-B380-4DD2-942D-EDC331C1A4F5}" dt="2023-11-30T02:34:00.238" v="3354"/>
          <ac:inkMkLst>
            <pc:docMk/>
            <pc:sldMk cId="1466742762" sldId="367"/>
            <ac:inkMk id="66" creationId="{F243CE33-CB32-DE16-045E-947A6B59F1A7}"/>
          </ac:inkMkLst>
        </pc:inkChg>
        <pc:inkChg chg="add mod">
          <ac:chgData name="Abhishek Sharma" userId="53fcfb28ca73c7bb" providerId="LiveId" clId="{49EA4204-B380-4DD2-942D-EDC331C1A4F5}" dt="2023-12-23T16:34:41.230" v="3914"/>
          <ac:inkMkLst>
            <pc:docMk/>
            <pc:sldMk cId="1466742762" sldId="367"/>
            <ac:inkMk id="68" creationId="{079981D7-F48D-2EE4-E20B-0A80CD3B638A}"/>
          </ac:inkMkLst>
        </pc:inkChg>
        <pc:inkChg chg="add del mod">
          <ac:chgData name="Abhishek Sharma" userId="53fcfb28ca73c7bb" providerId="LiveId" clId="{49EA4204-B380-4DD2-942D-EDC331C1A4F5}" dt="2023-11-30T02:32:25.958" v="3265"/>
          <ac:inkMkLst>
            <pc:docMk/>
            <pc:sldMk cId="1466742762" sldId="367"/>
            <ac:inkMk id="68" creationId="{6C95D178-A484-2E7D-13E0-BD79D25A48B8}"/>
          </ac:inkMkLst>
        </pc:inkChg>
        <pc:inkChg chg="add del mod">
          <ac:chgData name="Abhishek Sharma" userId="53fcfb28ca73c7bb" providerId="LiveId" clId="{49EA4204-B380-4DD2-942D-EDC331C1A4F5}" dt="2023-11-30T02:32:25.956" v="3260"/>
          <ac:inkMkLst>
            <pc:docMk/>
            <pc:sldMk cId="1466742762" sldId="367"/>
            <ac:inkMk id="69" creationId="{2FDA1051-10DB-3BAF-9061-8155764B8CD0}"/>
          </ac:inkMkLst>
        </pc:inkChg>
        <pc:inkChg chg="add mod">
          <ac:chgData name="Abhishek Sharma" userId="53fcfb28ca73c7bb" providerId="LiveId" clId="{49EA4204-B380-4DD2-942D-EDC331C1A4F5}" dt="2023-12-23T16:34:41.230" v="3914"/>
          <ac:inkMkLst>
            <pc:docMk/>
            <pc:sldMk cId="1466742762" sldId="367"/>
            <ac:inkMk id="69" creationId="{7CD3D36F-F331-B3FA-BA70-330162503F2B}"/>
          </ac:inkMkLst>
        </pc:inkChg>
        <pc:inkChg chg="add del mod">
          <ac:chgData name="Abhishek Sharma" userId="53fcfb28ca73c7bb" providerId="LiveId" clId="{49EA4204-B380-4DD2-942D-EDC331C1A4F5}" dt="2023-11-30T02:32:25.958" v="3263"/>
          <ac:inkMkLst>
            <pc:docMk/>
            <pc:sldMk cId="1466742762" sldId="367"/>
            <ac:inkMk id="70" creationId="{F0A91CE2-E6EE-2604-C89B-920CBCA6A2A2}"/>
          </ac:inkMkLst>
        </pc:inkChg>
        <pc:inkChg chg="add mod">
          <ac:chgData name="Abhishek Sharma" userId="53fcfb28ca73c7bb" providerId="LiveId" clId="{49EA4204-B380-4DD2-942D-EDC331C1A4F5}" dt="2023-12-23T16:34:36.791" v="3907"/>
          <ac:inkMkLst>
            <pc:docMk/>
            <pc:sldMk cId="1466742762" sldId="367"/>
            <ac:inkMk id="71" creationId="{5D08A448-8561-4358-C802-8225F58E780D}"/>
          </ac:inkMkLst>
        </pc:inkChg>
        <pc:inkChg chg="add del mod">
          <ac:chgData name="Abhishek Sharma" userId="53fcfb28ca73c7bb" providerId="LiveId" clId="{49EA4204-B380-4DD2-942D-EDC331C1A4F5}" dt="2023-11-30T02:34:00.240" v="3355"/>
          <ac:inkMkLst>
            <pc:docMk/>
            <pc:sldMk cId="1466742762" sldId="367"/>
            <ac:inkMk id="71" creationId="{8660CCAF-800C-57B6-C8F1-9B44CEEA2028}"/>
          </ac:inkMkLst>
        </pc:inkChg>
        <pc:inkChg chg="add mod">
          <ac:chgData name="Abhishek Sharma" userId="53fcfb28ca73c7bb" providerId="LiveId" clId="{49EA4204-B380-4DD2-942D-EDC331C1A4F5}" dt="2023-12-23T16:34:41.230" v="3914"/>
          <ac:inkMkLst>
            <pc:docMk/>
            <pc:sldMk cId="1466742762" sldId="367"/>
            <ac:inkMk id="72" creationId="{6E2D14FF-C355-5C0E-CAF8-0AB058801578}"/>
          </ac:inkMkLst>
        </pc:inkChg>
        <pc:inkChg chg="add del mod">
          <ac:chgData name="Abhishek Sharma" userId="53fcfb28ca73c7bb" providerId="LiveId" clId="{49EA4204-B380-4DD2-942D-EDC331C1A4F5}" dt="2023-11-30T02:32:25.957" v="3262"/>
          <ac:inkMkLst>
            <pc:docMk/>
            <pc:sldMk cId="1466742762" sldId="367"/>
            <ac:inkMk id="73" creationId="{0C2D6319-96FA-6D94-3B72-DFCC9ED691F8}"/>
          </ac:inkMkLst>
        </pc:inkChg>
        <pc:inkChg chg="add mod">
          <ac:chgData name="Abhishek Sharma" userId="53fcfb28ca73c7bb" providerId="LiveId" clId="{49EA4204-B380-4DD2-942D-EDC331C1A4F5}" dt="2023-12-23T16:34:41.230" v="3914"/>
          <ac:inkMkLst>
            <pc:docMk/>
            <pc:sldMk cId="1466742762" sldId="367"/>
            <ac:inkMk id="73" creationId="{0C3D6772-1132-3AB6-EE80-F246160505A3}"/>
          </ac:inkMkLst>
        </pc:inkChg>
        <pc:inkChg chg="add mod">
          <ac:chgData name="Abhishek Sharma" userId="53fcfb28ca73c7bb" providerId="LiveId" clId="{49EA4204-B380-4DD2-942D-EDC331C1A4F5}" dt="2023-12-23T16:34:36.791" v="3907"/>
          <ac:inkMkLst>
            <pc:docMk/>
            <pc:sldMk cId="1466742762" sldId="367"/>
            <ac:inkMk id="74" creationId="{7A6CA276-E9CD-F590-92F5-1D9A83C7A5A8}"/>
          </ac:inkMkLst>
        </pc:inkChg>
        <pc:inkChg chg="add del mod">
          <ac:chgData name="Abhishek Sharma" userId="53fcfb28ca73c7bb" providerId="LiveId" clId="{49EA4204-B380-4DD2-942D-EDC331C1A4F5}" dt="2023-12-23T16:34:06.851" v="3817"/>
          <ac:inkMkLst>
            <pc:docMk/>
            <pc:sldMk cId="1466742762" sldId="367"/>
            <ac:inkMk id="75" creationId="{6CE7F478-78F0-F47C-91A7-869B39EB7737}"/>
          </ac:inkMkLst>
        </pc:inkChg>
        <pc:inkChg chg="add del mod">
          <ac:chgData name="Abhishek Sharma" userId="53fcfb28ca73c7bb" providerId="LiveId" clId="{49EA4204-B380-4DD2-942D-EDC331C1A4F5}" dt="2023-12-23T16:34:06.845" v="3801"/>
          <ac:inkMkLst>
            <pc:docMk/>
            <pc:sldMk cId="1466742762" sldId="367"/>
            <ac:inkMk id="76" creationId="{1F92DBCC-5B6B-2231-4BAC-0F55B48A0934}"/>
          </ac:inkMkLst>
        </pc:inkChg>
        <pc:inkChg chg="add del mod">
          <ac:chgData name="Abhishek Sharma" userId="53fcfb28ca73c7bb" providerId="LiveId" clId="{49EA4204-B380-4DD2-942D-EDC331C1A4F5}" dt="2023-12-23T16:34:06.862" v="3858"/>
          <ac:inkMkLst>
            <pc:docMk/>
            <pc:sldMk cId="1466742762" sldId="367"/>
            <ac:inkMk id="77" creationId="{11CC0478-5742-F2C8-AD23-EB34858F393F}"/>
          </ac:inkMkLst>
        </pc:inkChg>
        <pc:inkChg chg="add del mod">
          <ac:chgData name="Abhishek Sharma" userId="53fcfb28ca73c7bb" providerId="LiveId" clId="{49EA4204-B380-4DD2-942D-EDC331C1A4F5}" dt="2023-11-30T02:33:58.433" v="3348"/>
          <ac:inkMkLst>
            <pc:docMk/>
            <pc:sldMk cId="1466742762" sldId="367"/>
            <ac:inkMk id="78" creationId="{7F94658C-50A7-8C4E-892D-A1E1DB2CB762}"/>
          </ac:inkMkLst>
        </pc:inkChg>
        <pc:inkChg chg="add del mod">
          <ac:chgData name="Abhishek Sharma" userId="53fcfb28ca73c7bb" providerId="LiveId" clId="{49EA4204-B380-4DD2-942D-EDC331C1A4F5}" dt="2023-11-30T02:33:58.435" v="3351"/>
          <ac:inkMkLst>
            <pc:docMk/>
            <pc:sldMk cId="1466742762" sldId="367"/>
            <ac:inkMk id="79" creationId="{6D763C62-2754-629B-1067-5031166D74F9}"/>
          </ac:inkMkLst>
        </pc:inkChg>
        <pc:inkChg chg="add mod">
          <ac:chgData name="Abhishek Sharma" userId="53fcfb28ca73c7bb" providerId="LiveId" clId="{49EA4204-B380-4DD2-942D-EDC331C1A4F5}" dt="2023-12-23T16:34:41.230" v="3914"/>
          <ac:inkMkLst>
            <pc:docMk/>
            <pc:sldMk cId="1466742762" sldId="367"/>
            <ac:inkMk id="80" creationId="{536BFE25-83F5-6AC2-5357-FC351FF1C1CB}"/>
          </ac:inkMkLst>
        </pc:inkChg>
        <pc:inkChg chg="add del mod">
          <ac:chgData name="Abhishek Sharma" userId="53fcfb28ca73c7bb" providerId="LiveId" clId="{49EA4204-B380-4DD2-942D-EDC331C1A4F5}" dt="2023-11-30T02:33:58.435" v="3352"/>
          <ac:inkMkLst>
            <pc:docMk/>
            <pc:sldMk cId="1466742762" sldId="367"/>
            <ac:inkMk id="80" creationId="{57D10051-D9FD-037F-D017-F99652B49594}"/>
          </ac:inkMkLst>
        </pc:inkChg>
        <pc:inkChg chg="add mod">
          <ac:chgData name="Abhishek Sharma" userId="53fcfb28ca73c7bb" providerId="LiveId" clId="{49EA4204-B380-4DD2-942D-EDC331C1A4F5}" dt="2023-12-23T16:34:41.230" v="3914"/>
          <ac:inkMkLst>
            <pc:docMk/>
            <pc:sldMk cId="1466742762" sldId="367"/>
            <ac:inkMk id="81" creationId="{0D4B19C7-5972-64F0-867C-439914E2F0C8}"/>
          </ac:inkMkLst>
        </pc:inkChg>
        <pc:inkChg chg="add del mod">
          <ac:chgData name="Abhishek Sharma" userId="53fcfb28ca73c7bb" providerId="LiveId" clId="{49EA4204-B380-4DD2-942D-EDC331C1A4F5}" dt="2023-11-30T02:33:58.435" v="3353"/>
          <ac:inkMkLst>
            <pc:docMk/>
            <pc:sldMk cId="1466742762" sldId="367"/>
            <ac:inkMk id="81" creationId="{929F15DC-F55E-ACC9-B7A5-09B89D557296}"/>
          </ac:inkMkLst>
        </pc:inkChg>
        <pc:inkChg chg="add mod">
          <ac:chgData name="Abhishek Sharma" userId="53fcfb28ca73c7bb" providerId="LiveId" clId="{49EA4204-B380-4DD2-942D-EDC331C1A4F5}" dt="2023-12-23T16:34:41.230" v="3914"/>
          <ac:inkMkLst>
            <pc:docMk/>
            <pc:sldMk cId="1466742762" sldId="367"/>
            <ac:inkMk id="82" creationId="{54F79F41-D59F-1828-3675-B7EA1360E56F}"/>
          </ac:inkMkLst>
        </pc:inkChg>
        <pc:inkChg chg="add del mod">
          <ac:chgData name="Abhishek Sharma" userId="53fcfb28ca73c7bb" providerId="LiveId" clId="{49EA4204-B380-4DD2-942D-EDC331C1A4F5}" dt="2023-11-30T02:33:58.434" v="3349"/>
          <ac:inkMkLst>
            <pc:docMk/>
            <pc:sldMk cId="1466742762" sldId="367"/>
            <ac:inkMk id="82" creationId="{5ACD4DA1-9A19-82B8-5286-2246E086800B}"/>
          </ac:inkMkLst>
        </pc:inkChg>
        <pc:inkChg chg="add del mod">
          <ac:chgData name="Abhishek Sharma" userId="53fcfb28ca73c7bb" providerId="LiveId" clId="{49EA4204-B380-4DD2-942D-EDC331C1A4F5}" dt="2023-11-30T02:33:58.435" v="3350"/>
          <ac:inkMkLst>
            <pc:docMk/>
            <pc:sldMk cId="1466742762" sldId="367"/>
            <ac:inkMk id="83" creationId="{36875C59-9940-1701-CFE2-C42662649FF1}"/>
          </ac:inkMkLst>
        </pc:inkChg>
        <pc:inkChg chg="add mod">
          <ac:chgData name="Abhishek Sharma" userId="53fcfb28ca73c7bb" providerId="LiveId" clId="{49EA4204-B380-4DD2-942D-EDC331C1A4F5}" dt="2023-12-23T16:34:41.230" v="3914"/>
          <ac:inkMkLst>
            <pc:docMk/>
            <pc:sldMk cId="1466742762" sldId="367"/>
            <ac:inkMk id="83" creationId="{52E44642-6A53-E130-2A24-A9C125B04456}"/>
          </ac:inkMkLst>
        </pc:inkChg>
        <pc:inkChg chg="add mod">
          <ac:chgData name="Abhishek Sharma" userId="53fcfb28ca73c7bb" providerId="LiveId" clId="{49EA4204-B380-4DD2-942D-EDC331C1A4F5}" dt="2023-12-23T16:34:41.230" v="3914"/>
          <ac:inkMkLst>
            <pc:docMk/>
            <pc:sldMk cId="1466742762" sldId="367"/>
            <ac:inkMk id="84" creationId="{EE67FB1F-6BE2-E246-8730-684C57F1718E}"/>
          </ac:inkMkLst>
        </pc:inkChg>
        <pc:inkChg chg="add mod">
          <ac:chgData name="Abhishek Sharma" userId="53fcfb28ca73c7bb" providerId="LiveId" clId="{49EA4204-B380-4DD2-942D-EDC331C1A4F5}" dt="2023-12-23T16:34:41.230" v="3914"/>
          <ac:inkMkLst>
            <pc:docMk/>
            <pc:sldMk cId="1466742762" sldId="367"/>
            <ac:inkMk id="85" creationId="{907251A0-2DF1-1016-E6B5-87D8589C3E60}"/>
          </ac:inkMkLst>
        </pc:inkChg>
        <pc:inkChg chg="add del mod">
          <ac:chgData name="Abhishek Sharma" userId="53fcfb28ca73c7bb" providerId="LiveId" clId="{49EA4204-B380-4DD2-942D-EDC331C1A4F5}" dt="2023-12-23T16:34:06.862" v="3862"/>
          <ac:inkMkLst>
            <pc:docMk/>
            <pc:sldMk cId="1466742762" sldId="367"/>
            <ac:inkMk id="86" creationId="{9F3EA0BB-F4FB-E988-9D50-F03F2388F09D}"/>
          </ac:inkMkLst>
        </pc:inkChg>
        <pc:inkChg chg="add del mod">
          <ac:chgData name="Abhishek Sharma" userId="53fcfb28ca73c7bb" providerId="LiveId" clId="{49EA4204-B380-4DD2-942D-EDC331C1A4F5}" dt="2023-12-23T16:34:06.847" v="3804"/>
          <ac:inkMkLst>
            <pc:docMk/>
            <pc:sldMk cId="1466742762" sldId="367"/>
            <ac:inkMk id="87" creationId="{9AF732DD-EB5C-2DEB-34ED-CB70DDE00689}"/>
          </ac:inkMkLst>
        </pc:inkChg>
        <pc:inkChg chg="add del mod">
          <ac:chgData name="Abhishek Sharma" userId="53fcfb28ca73c7bb" providerId="LiveId" clId="{49EA4204-B380-4DD2-942D-EDC331C1A4F5}" dt="2023-12-23T16:34:06.861" v="3855"/>
          <ac:inkMkLst>
            <pc:docMk/>
            <pc:sldMk cId="1466742762" sldId="367"/>
            <ac:inkMk id="88" creationId="{B09B6FE9-8CAE-0D7D-4484-A3B8747C9F2E}"/>
          </ac:inkMkLst>
        </pc:inkChg>
        <pc:inkChg chg="add del mod">
          <ac:chgData name="Abhishek Sharma" userId="53fcfb28ca73c7bb" providerId="LiveId" clId="{49EA4204-B380-4DD2-942D-EDC331C1A4F5}" dt="2023-12-23T16:34:06.858" v="3842"/>
          <ac:inkMkLst>
            <pc:docMk/>
            <pc:sldMk cId="1466742762" sldId="367"/>
            <ac:inkMk id="89" creationId="{B12557B7-A88F-9E7B-AC8C-D21012C74A2F}"/>
          </ac:inkMkLst>
        </pc:inkChg>
        <pc:inkChg chg="add del mod">
          <ac:chgData name="Abhishek Sharma" userId="53fcfb28ca73c7bb" providerId="LiveId" clId="{49EA4204-B380-4DD2-942D-EDC331C1A4F5}" dt="2023-12-23T16:34:06.862" v="3859"/>
          <ac:inkMkLst>
            <pc:docMk/>
            <pc:sldMk cId="1466742762" sldId="367"/>
            <ac:inkMk id="90" creationId="{EF834E23-8AFA-0E1B-3AC0-8ACCA1B9A389}"/>
          </ac:inkMkLst>
        </pc:inkChg>
        <pc:inkChg chg="add del mod">
          <ac:chgData name="Abhishek Sharma" userId="53fcfb28ca73c7bb" providerId="LiveId" clId="{49EA4204-B380-4DD2-942D-EDC331C1A4F5}" dt="2023-12-23T16:34:06.855" v="3828"/>
          <ac:inkMkLst>
            <pc:docMk/>
            <pc:sldMk cId="1466742762" sldId="367"/>
            <ac:inkMk id="91" creationId="{F84E1ADA-77EB-451B-0EA1-A943D0E00888}"/>
          </ac:inkMkLst>
        </pc:inkChg>
        <pc:inkChg chg="add del mod">
          <ac:chgData name="Abhishek Sharma" userId="53fcfb28ca73c7bb" providerId="LiveId" clId="{49EA4204-B380-4DD2-942D-EDC331C1A4F5}" dt="2023-12-23T16:34:06.857" v="3836"/>
          <ac:inkMkLst>
            <pc:docMk/>
            <pc:sldMk cId="1466742762" sldId="367"/>
            <ac:inkMk id="92" creationId="{556AAEBC-C4EB-3D1F-50BA-95ACE4EB8C84}"/>
          </ac:inkMkLst>
        </pc:inkChg>
        <pc:inkChg chg="add del mod">
          <ac:chgData name="Abhishek Sharma" userId="53fcfb28ca73c7bb" providerId="LiveId" clId="{49EA4204-B380-4DD2-942D-EDC331C1A4F5}" dt="2023-12-23T16:34:06.849" v="3808"/>
          <ac:inkMkLst>
            <pc:docMk/>
            <pc:sldMk cId="1466742762" sldId="367"/>
            <ac:inkMk id="93" creationId="{845B11E9-AEA5-6651-0EDA-8A43B0C45191}"/>
          </ac:inkMkLst>
        </pc:inkChg>
        <pc:inkChg chg="add del mod">
          <ac:chgData name="Abhishek Sharma" userId="53fcfb28ca73c7bb" providerId="LiveId" clId="{49EA4204-B380-4DD2-942D-EDC331C1A4F5}" dt="2023-12-23T16:34:06.864" v="3866"/>
          <ac:inkMkLst>
            <pc:docMk/>
            <pc:sldMk cId="1466742762" sldId="367"/>
            <ac:inkMk id="94" creationId="{76D2EB4B-BC93-F0B4-8904-D9DF6C550015}"/>
          </ac:inkMkLst>
        </pc:inkChg>
        <pc:inkChg chg="add mod">
          <ac:chgData name="Abhishek Sharma" userId="53fcfb28ca73c7bb" providerId="LiveId" clId="{49EA4204-B380-4DD2-942D-EDC331C1A4F5}" dt="2023-12-23T16:34:47.311" v="3925"/>
          <ac:inkMkLst>
            <pc:docMk/>
            <pc:sldMk cId="1466742762" sldId="367"/>
            <ac:inkMk id="96" creationId="{A6531DC7-0364-D142-551E-3BA3F969FEA3}"/>
          </ac:inkMkLst>
        </pc:inkChg>
        <pc:inkChg chg="add mod">
          <ac:chgData name="Abhishek Sharma" userId="53fcfb28ca73c7bb" providerId="LiveId" clId="{49EA4204-B380-4DD2-942D-EDC331C1A4F5}" dt="2023-12-23T16:34:47.311" v="3925"/>
          <ac:inkMkLst>
            <pc:docMk/>
            <pc:sldMk cId="1466742762" sldId="367"/>
            <ac:inkMk id="97" creationId="{71B6654D-77A6-2D7C-975B-25D65CACB0D3}"/>
          </ac:inkMkLst>
        </pc:inkChg>
        <pc:inkChg chg="add del mod">
          <ac:chgData name="Abhishek Sharma" userId="53fcfb28ca73c7bb" providerId="LiveId" clId="{49EA4204-B380-4DD2-942D-EDC331C1A4F5}" dt="2023-11-30T02:32:25.959" v="3267"/>
          <ac:inkMkLst>
            <pc:docMk/>
            <pc:sldMk cId="1466742762" sldId="367"/>
            <ac:inkMk id="97" creationId="{F5382A51-A71A-405D-43F6-06CBD9FDFBB9}"/>
          </ac:inkMkLst>
        </pc:inkChg>
        <pc:inkChg chg="add mod">
          <ac:chgData name="Abhishek Sharma" userId="53fcfb28ca73c7bb" providerId="LiveId" clId="{49EA4204-B380-4DD2-942D-EDC331C1A4F5}" dt="2023-12-23T16:34:47.311" v="3925"/>
          <ac:inkMkLst>
            <pc:docMk/>
            <pc:sldMk cId="1466742762" sldId="367"/>
            <ac:inkMk id="98" creationId="{6DBF34B8-F677-7C19-5FD3-D94BBB3E172A}"/>
          </ac:inkMkLst>
        </pc:inkChg>
        <pc:inkChg chg="add del mod">
          <ac:chgData name="Abhishek Sharma" userId="53fcfb28ca73c7bb" providerId="LiveId" clId="{49EA4204-B380-4DD2-942D-EDC331C1A4F5}" dt="2023-11-30T02:32:25.960" v="3269"/>
          <ac:inkMkLst>
            <pc:docMk/>
            <pc:sldMk cId="1466742762" sldId="367"/>
            <ac:inkMk id="98" creationId="{6F83BB94-BC7B-E5FB-430C-F8FCC40A5BB5}"/>
          </ac:inkMkLst>
        </pc:inkChg>
        <pc:inkChg chg="add del mod">
          <ac:chgData name="Abhishek Sharma" userId="53fcfb28ca73c7bb" providerId="LiveId" clId="{49EA4204-B380-4DD2-942D-EDC331C1A4F5}" dt="2023-11-30T02:32:25.955" v="3258"/>
          <ac:inkMkLst>
            <pc:docMk/>
            <pc:sldMk cId="1466742762" sldId="367"/>
            <ac:inkMk id="99" creationId="{024AD6AE-8E88-16B8-5A8C-BA9380A1A883}"/>
          </ac:inkMkLst>
        </pc:inkChg>
        <pc:inkChg chg="add mod">
          <ac:chgData name="Abhishek Sharma" userId="53fcfb28ca73c7bb" providerId="LiveId" clId="{49EA4204-B380-4DD2-942D-EDC331C1A4F5}" dt="2023-12-23T16:34:47.311" v="3925"/>
          <ac:inkMkLst>
            <pc:docMk/>
            <pc:sldMk cId="1466742762" sldId="367"/>
            <ac:inkMk id="99" creationId="{9718BCBB-E55D-C44D-BE3D-3E1AFB13A481}"/>
          </ac:inkMkLst>
        </pc:inkChg>
        <pc:inkChg chg="add mod">
          <ac:chgData name="Abhishek Sharma" userId="53fcfb28ca73c7bb" providerId="LiveId" clId="{49EA4204-B380-4DD2-942D-EDC331C1A4F5}" dt="2023-12-23T16:34:47.311" v="3925"/>
          <ac:inkMkLst>
            <pc:docMk/>
            <pc:sldMk cId="1466742762" sldId="367"/>
            <ac:inkMk id="100" creationId="{579870D4-DF96-D5AD-10CF-2074D9DD6542}"/>
          </ac:inkMkLst>
        </pc:inkChg>
        <pc:inkChg chg="add del mod">
          <ac:chgData name="Abhishek Sharma" userId="53fcfb28ca73c7bb" providerId="LiveId" clId="{49EA4204-B380-4DD2-942D-EDC331C1A4F5}" dt="2023-12-23T16:34:06.847" v="3803"/>
          <ac:inkMkLst>
            <pc:docMk/>
            <pc:sldMk cId="1466742762" sldId="367"/>
            <ac:inkMk id="101" creationId="{D8D38987-886B-DF47-7E56-96878B14E7F6}"/>
          </ac:inkMkLst>
        </pc:inkChg>
        <pc:inkChg chg="add del mod">
          <ac:chgData name="Abhishek Sharma" userId="53fcfb28ca73c7bb" providerId="LiveId" clId="{49EA4204-B380-4DD2-942D-EDC331C1A4F5}" dt="2023-12-23T16:34:06.858" v="3840"/>
          <ac:inkMkLst>
            <pc:docMk/>
            <pc:sldMk cId="1466742762" sldId="367"/>
            <ac:inkMk id="102" creationId="{866D5F8D-2E61-D085-2C39-4F7BE986B4AE}"/>
          </ac:inkMkLst>
        </pc:inkChg>
        <pc:inkChg chg="add del mod">
          <ac:chgData name="Abhishek Sharma" userId="53fcfb28ca73c7bb" providerId="LiveId" clId="{49EA4204-B380-4DD2-942D-EDC331C1A4F5}" dt="2023-12-23T16:34:06.861" v="3852"/>
          <ac:inkMkLst>
            <pc:docMk/>
            <pc:sldMk cId="1466742762" sldId="367"/>
            <ac:inkMk id="103" creationId="{DCA0160D-705A-0032-F2E1-F1061548B62D}"/>
          </ac:inkMkLst>
        </pc:inkChg>
        <pc:inkChg chg="add del mod">
          <ac:chgData name="Abhishek Sharma" userId="53fcfb28ca73c7bb" providerId="LiveId" clId="{49EA4204-B380-4DD2-942D-EDC331C1A4F5}" dt="2023-11-30T02:33:47.735" v="3327"/>
          <ac:inkMkLst>
            <pc:docMk/>
            <pc:sldMk cId="1466742762" sldId="367"/>
            <ac:inkMk id="104" creationId="{53A07BE4-F381-26C4-E89D-85367A254323}"/>
          </ac:inkMkLst>
        </pc:inkChg>
        <pc:inkChg chg="add mod">
          <ac:chgData name="Abhishek Sharma" userId="53fcfb28ca73c7bb" providerId="LiveId" clId="{49EA4204-B380-4DD2-942D-EDC331C1A4F5}" dt="2023-12-23T16:34:47.311" v="3925"/>
          <ac:inkMkLst>
            <pc:docMk/>
            <pc:sldMk cId="1466742762" sldId="367"/>
            <ac:inkMk id="104" creationId="{BECE7924-E33A-75ED-B182-8A85ED82283C}"/>
          </ac:inkMkLst>
        </pc:inkChg>
        <pc:inkChg chg="add mod">
          <ac:chgData name="Abhishek Sharma" userId="53fcfb28ca73c7bb" providerId="LiveId" clId="{49EA4204-B380-4DD2-942D-EDC331C1A4F5}" dt="2023-12-23T16:34:47.311" v="3925"/>
          <ac:inkMkLst>
            <pc:docMk/>
            <pc:sldMk cId="1466742762" sldId="367"/>
            <ac:inkMk id="105" creationId="{3CA17822-DB5D-851A-5675-1AE7F3BD5468}"/>
          </ac:inkMkLst>
        </pc:inkChg>
        <pc:inkChg chg="add del mod">
          <ac:chgData name="Abhishek Sharma" userId="53fcfb28ca73c7bb" providerId="LiveId" clId="{49EA4204-B380-4DD2-942D-EDC331C1A4F5}" dt="2023-11-30T02:33:47.735" v="3325"/>
          <ac:inkMkLst>
            <pc:docMk/>
            <pc:sldMk cId="1466742762" sldId="367"/>
            <ac:inkMk id="105" creationId="{C762CC12-4644-99D5-AEA8-B918B54D169E}"/>
          </ac:inkMkLst>
        </pc:inkChg>
        <pc:inkChg chg="add del mod">
          <ac:chgData name="Abhishek Sharma" userId="53fcfb28ca73c7bb" providerId="LiveId" clId="{49EA4204-B380-4DD2-942D-EDC331C1A4F5}" dt="2023-11-30T02:33:49.056" v="3330"/>
          <ac:inkMkLst>
            <pc:docMk/>
            <pc:sldMk cId="1466742762" sldId="367"/>
            <ac:inkMk id="106" creationId="{2FB17B07-EA8D-035C-83DD-A42C96876446}"/>
          </ac:inkMkLst>
        </pc:inkChg>
        <pc:inkChg chg="add mod">
          <ac:chgData name="Abhishek Sharma" userId="53fcfb28ca73c7bb" providerId="LiveId" clId="{49EA4204-B380-4DD2-942D-EDC331C1A4F5}" dt="2023-12-23T16:34:47.311" v="3925"/>
          <ac:inkMkLst>
            <pc:docMk/>
            <pc:sldMk cId="1466742762" sldId="367"/>
            <ac:inkMk id="106" creationId="{73F3E6AD-D17D-F388-C400-B8F5C30B4A2C}"/>
          </ac:inkMkLst>
        </pc:inkChg>
        <pc:inkChg chg="add del mod">
          <ac:chgData name="Abhishek Sharma" userId="53fcfb28ca73c7bb" providerId="LiveId" clId="{49EA4204-B380-4DD2-942D-EDC331C1A4F5}" dt="2023-12-23T16:34:06.854" v="3827"/>
          <ac:inkMkLst>
            <pc:docMk/>
            <pc:sldMk cId="1466742762" sldId="367"/>
            <ac:inkMk id="107" creationId="{1B55F444-2C72-174B-5CAF-3BA0FEED5AC5}"/>
          </ac:inkMkLst>
        </pc:inkChg>
        <pc:inkChg chg="add del mod">
          <ac:chgData name="Abhishek Sharma" userId="53fcfb28ca73c7bb" providerId="LiveId" clId="{49EA4204-B380-4DD2-942D-EDC331C1A4F5}" dt="2023-12-23T16:34:06.848" v="3807"/>
          <ac:inkMkLst>
            <pc:docMk/>
            <pc:sldMk cId="1466742762" sldId="367"/>
            <ac:inkMk id="108" creationId="{14C9AF27-D982-509F-9F12-E3F5FC656A0F}"/>
          </ac:inkMkLst>
        </pc:inkChg>
        <pc:inkChg chg="add del mod">
          <ac:chgData name="Abhishek Sharma" userId="53fcfb28ca73c7bb" providerId="LiveId" clId="{49EA4204-B380-4DD2-942D-EDC331C1A4F5}" dt="2023-12-23T16:34:06.852" v="3819"/>
          <ac:inkMkLst>
            <pc:docMk/>
            <pc:sldMk cId="1466742762" sldId="367"/>
            <ac:inkMk id="109" creationId="{494818F7-6535-2FC7-50E2-631BF0396CF5}"/>
          </ac:inkMkLst>
        </pc:inkChg>
        <pc:inkChg chg="add del mod">
          <ac:chgData name="Abhishek Sharma" userId="53fcfb28ca73c7bb" providerId="LiveId" clId="{49EA4204-B380-4DD2-942D-EDC331C1A4F5}" dt="2023-12-23T16:34:06.856" v="3832"/>
          <ac:inkMkLst>
            <pc:docMk/>
            <pc:sldMk cId="1466742762" sldId="367"/>
            <ac:inkMk id="110" creationId="{1EAD5FB3-0609-2588-C027-3ED0F8199AFC}"/>
          </ac:inkMkLst>
        </pc:inkChg>
        <pc:inkChg chg="add mod">
          <ac:chgData name="Abhishek Sharma" userId="53fcfb28ca73c7bb" providerId="LiveId" clId="{49EA4204-B380-4DD2-942D-EDC331C1A4F5}" dt="2023-12-23T16:34:47.311" v="3925"/>
          <ac:inkMkLst>
            <pc:docMk/>
            <pc:sldMk cId="1466742762" sldId="367"/>
            <ac:inkMk id="111" creationId="{5D247832-FB56-0908-27D5-0B1E65804A17}"/>
          </ac:inkMkLst>
        </pc:inkChg>
        <pc:inkChg chg="add mod">
          <ac:chgData name="Abhishek Sharma" userId="53fcfb28ca73c7bb" providerId="LiveId" clId="{49EA4204-B380-4DD2-942D-EDC331C1A4F5}" dt="2023-12-23T16:34:47.311" v="3925"/>
          <ac:inkMkLst>
            <pc:docMk/>
            <pc:sldMk cId="1466742762" sldId="367"/>
            <ac:inkMk id="112" creationId="{6654726A-A7DF-25ED-2107-E0720884BC47}"/>
          </ac:inkMkLst>
        </pc:inkChg>
        <pc:inkChg chg="add del mod">
          <ac:chgData name="Abhishek Sharma" userId="53fcfb28ca73c7bb" providerId="LiveId" clId="{49EA4204-B380-4DD2-942D-EDC331C1A4F5}" dt="2023-11-30T02:32:25.954" v="3257"/>
          <ac:inkMkLst>
            <pc:docMk/>
            <pc:sldMk cId="1466742762" sldId="367"/>
            <ac:inkMk id="112" creationId="{7AFB1670-F7F8-9380-2A83-26C0C15BC2ED}"/>
          </ac:inkMkLst>
        </pc:inkChg>
        <pc:inkChg chg="add del mod">
          <ac:chgData name="Abhishek Sharma" userId="53fcfb28ca73c7bb" providerId="LiveId" clId="{49EA4204-B380-4DD2-942D-EDC331C1A4F5}" dt="2023-12-23T16:34:06.864" v="3868"/>
          <ac:inkMkLst>
            <pc:docMk/>
            <pc:sldMk cId="1466742762" sldId="367"/>
            <ac:inkMk id="113" creationId="{14776D12-E37E-1874-2DE3-54E36B6FAC8D}"/>
          </ac:inkMkLst>
        </pc:inkChg>
        <pc:inkChg chg="add del mod">
          <ac:chgData name="Abhishek Sharma" userId="53fcfb28ca73c7bb" providerId="LiveId" clId="{49EA4204-B380-4DD2-942D-EDC331C1A4F5}" dt="2023-12-23T16:34:06.854" v="3826"/>
          <ac:inkMkLst>
            <pc:docMk/>
            <pc:sldMk cId="1466742762" sldId="367"/>
            <ac:inkMk id="114" creationId="{F5F49ED2-97B8-2EE5-FEA3-D1CB66A9D488}"/>
          </ac:inkMkLst>
        </pc:inkChg>
        <pc:inkChg chg="add del mod">
          <ac:chgData name="Abhishek Sharma" userId="53fcfb28ca73c7bb" providerId="LiveId" clId="{49EA4204-B380-4DD2-942D-EDC331C1A4F5}" dt="2023-11-30T02:32:25.950" v="3256"/>
          <ac:inkMkLst>
            <pc:docMk/>
            <pc:sldMk cId="1466742762" sldId="367"/>
            <ac:inkMk id="117" creationId="{772F44C8-C0F1-65AB-7E02-952F419B6EA6}"/>
          </ac:inkMkLst>
        </pc:inkChg>
        <pc:inkChg chg="add del mod">
          <ac:chgData name="Abhishek Sharma" userId="53fcfb28ca73c7bb" providerId="LiveId" clId="{49EA4204-B380-4DD2-942D-EDC331C1A4F5}" dt="2023-11-30T02:32:25.956" v="3259"/>
          <ac:inkMkLst>
            <pc:docMk/>
            <pc:sldMk cId="1466742762" sldId="367"/>
            <ac:inkMk id="118" creationId="{30E55F0C-BAE3-3419-15E6-627EC5ED155F}"/>
          </ac:inkMkLst>
        </pc:inkChg>
        <pc:inkChg chg="add del mod">
          <ac:chgData name="Abhishek Sharma" userId="53fcfb28ca73c7bb" providerId="LiveId" clId="{49EA4204-B380-4DD2-942D-EDC331C1A4F5}" dt="2023-11-30T02:32:25.957" v="3261"/>
          <ac:inkMkLst>
            <pc:docMk/>
            <pc:sldMk cId="1466742762" sldId="367"/>
            <ac:inkMk id="119" creationId="{5CD3AC00-0D4E-68D5-A40E-503A06CF9D00}"/>
          </ac:inkMkLst>
        </pc:inkChg>
        <pc:inkChg chg="add del mod">
          <ac:chgData name="Abhishek Sharma" userId="53fcfb28ca73c7bb" providerId="LiveId" clId="{49EA4204-B380-4DD2-942D-EDC331C1A4F5}" dt="2023-11-30T02:32:25.958" v="3264"/>
          <ac:inkMkLst>
            <pc:docMk/>
            <pc:sldMk cId="1466742762" sldId="367"/>
            <ac:inkMk id="120" creationId="{E731CCF7-0322-A31F-4CC3-32560C36B339}"/>
          </ac:inkMkLst>
        </pc:inkChg>
        <pc:inkChg chg="add del mod">
          <ac:chgData name="Abhishek Sharma" userId="53fcfb28ca73c7bb" providerId="LiveId" clId="{49EA4204-B380-4DD2-942D-EDC331C1A4F5}" dt="2023-11-30T02:32:25.961" v="3270"/>
          <ac:inkMkLst>
            <pc:docMk/>
            <pc:sldMk cId="1466742762" sldId="367"/>
            <ac:inkMk id="122" creationId="{A9DD3402-BBB6-E802-198C-83C2EA358988}"/>
          </ac:inkMkLst>
        </pc:inkChg>
        <pc:inkChg chg="add del mod">
          <ac:chgData name="Abhishek Sharma" userId="53fcfb28ca73c7bb" providerId="LiveId" clId="{49EA4204-B380-4DD2-942D-EDC331C1A4F5}" dt="2023-11-30T02:32:25.961" v="3271"/>
          <ac:inkMkLst>
            <pc:docMk/>
            <pc:sldMk cId="1466742762" sldId="367"/>
            <ac:inkMk id="123" creationId="{08674AF1-DBC8-7AAB-3C91-DB0CB0994DFB}"/>
          </ac:inkMkLst>
        </pc:inkChg>
        <pc:inkChg chg="add mod">
          <ac:chgData name="Abhishek Sharma" userId="53fcfb28ca73c7bb" providerId="LiveId" clId="{49EA4204-B380-4DD2-942D-EDC331C1A4F5}" dt="2023-12-23T16:34:06.865" v="3873"/>
          <ac:inkMkLst>
            <pc:docMk/>
            <pc:sldMk cId="1466742762" sldId="367"/>
            <ac:inkMk id="125" creationId="{224805E3-9FC7-921F-A222-F6CFB532DC99}"/>
          </ac:inkMkLst>
        </pc:inkChg>
        <pc:inkChg chg="add del mod">
          <ac:chgData name="Abhishek Sharma" userId="53fcfb28ca73c7bb" providerId="LiveId" clId="{49EA4204-B380-4DD2-942D-EDC331C1A4F5}" dt="2023-11-30T02:32:29.770" v="3291"/>
          <ac:inkMkLst>
            <pc:docMk/>
            <pc:sldMk cId="1466742762" sldId="367"/>
            <ac:inkMk id="126" creationId="{BE7C3E23-6728-B7D1-6950-D5DB7E8CDC70}"/>
          </ac:inkMkLst>
        </pc:inkChg>
        <pc:inkChg chg="add del mod">
          <ac:chgData name="Abhishek Sharma" userId="53fcfb28ca73c7bb" providerId="LiveId" clId="{49EA4204-B380-4DD2-942D-EDC331C1A4F5}" dt="2023-11-30T02:32:29.768" v="3284"/>
          <ac:inkMkLst>
            <pc:docMk/>
            <pc:sldMk cId="1466742762" sldId="367"/>
            <ac:inkMk id="127" creationId="{58C4832C-E688-7741-C2DE-12FABCD5AEC9}"/>
          </ac:inkMkLst>
        </pc:inkChg>
        <pc:inkChg chg="add del mod">
          <ac:chgData name="Abhishek Sharma" userId="53fcfb28ca73c7bb" providerId="LiveId" clId="{49EA4204-B380-4DD2-942D-EDC331C1A4F5}" dt="2023-11-30T02:32:29.764" v="3277"/>
          <ac:inkMkLst>
            <pc:docMk/>
            <pc:sldMk cId="1466742762" sldId="367"/>
            <ac:inkMk id="128" creationId="{B8754E0B-42F0-15B3-6EA2-A97C0CE978D2}"/>
          </ac:inkMkLst>
        </pc:inkChg>
        <pc:inkChg chg="add del mod">
          <ac:chgData name="Abhishek Sharma" userId="53fcfb28ca73c7bb" providerId="LiveId" clId="{49EA4204-B380-4DD2-942D-EDC331C1A4F5}" dt="2023-11-30T02:32:29.768" v="3286"/>
          <ac:inkMkLst>
            <pc:docMk/>
            <pc:sldMk cId="1466742762" sldId="367"/>
            <ac:inkMk id="129" creationId="{9D7B1662-D588-7A2E-396F-AE3607D9A005}"/>
          </ac:inkMkLst>
        </pc:inkChg>
        <pc:inkChg chg="add del mod">
          <ac:chgData name="Abhishek Sharma" userId="53fcfb28ca73c7bb" providerId="LiveId" clId="{49EA4204-B380-4DD2-942D-EDC331C1A4F5}" dt="2023-11-30T02:32:29.764" v="3276"/>
          <ac:inkMkLst>
            <pc:docMk/>
            <pc:sldMk cId="1466742762" sldId="367"/>
            <ac:inkMk id="130" creationId="{FD2DCD1C-0A61-EA8B-3BB8-7C2B81A48571}"/>
          </ac:inkMkLst>
        </pc:inkChg>
        <pc:inkChg chg="add del mod">
          <ac:chgData name="Abhishek Sharma" userId="53fcfb28ca73c7bb" providerId="LiveId" clId="{49EA4204-B380-4DD2-942D-EDC331C1A4F5}" dt="2023-11-30T02:33:37.051" v="3318"/>
          <ac:inkMkLst>
            <pc:docMk/>
            <pc:sldMk cId="1466742762" sldId="367"/>
            <ac:inkMk id="131" creationId="{652C3E78-E497-CFF9-A627-95972CA06A21}"/>
          </ac:inkMkLst>
        </pc:inkChg>
        <pc:inkChg chg="add del mod">
          <ac:chgData name="Abhishek Sharma" userId="53fcfb28ca73c7bb" providerId="LiveId" clId="{49EA4204-B380-4DD2-942D-EDC331C1A4F5}" dt="2023-11-30T02:32:29.771" v="3294"/>
          <ac:inkMkLst>
            <pc:docMk/>
            <pc:sldMk cId="1466742762" sldId="367"/>
            <ac:inkMk id="132" creationId="{E48ABC8D-1592-2458-9A30-FDE2EAC11C29}"/>
          </ac:inkMkLst>
        </pc:inkChg>
        <pc:inkChg chg="add mod">
          <ac:chgData name="Abhishek Sharma" userId="53fcfb28ca73c7bb" providerId="LiveId" clId="{49EA4204-B380-4DD2-942D-EDC331C1A4F5}" dt="2023-12-23T16:34:06.865" v="3873"/>
          <ac:inkMkLst>
            <pc:docMk/>
            <pc:sldMk cId="1466742762" sldId="367"/>
            <ac:inkMk id="135" creationId="{E756F27A-61E6-8E96-3F91-F676D59991F1}"/>
          </ac:inkMkLst>
        </pc:inkChg>
        <pc:inkChg chg="add del mod">
          <ac:chgData name="Abhishek Sharma" userId="53fcfb28ca73c7bb" providerId="LiveId" clId="{49EA4204-B380-4DD2-942D-EDC331C1A4F5}" dt="2023-11-30T02:32:29.769" v="3290"/>
          <ac:inkMkLst>
            <pc:docMk/>
            <pc:sldMk cId="1466742762" sldId="367"/>
            <ac:inkMk id="136" creationId="{35777860-C8A8-0CB5-875D-DAC5DF39D7B8}"/>
          </ac:inkMkLst>
        </pc:inkChg>
        <pc:inkChg chg="add del mod">
          <ac:chgData name="Abhishek Sharma" userId="53fcfb28ca73c7bb" providerId="LiveId" clId="{49EA4204-B380-4DD2-942D-EDC331C1A4F5}" dt="2023-11-30T02:32:29.762" v="3274"/>
          <ac:inkMkLst>
            <pc:docMk/>
            <pc:sldMk cId="1466742762" sldId="367"/>
            <ac:inkMk id="137" creationId="{AA850CCE-576E-13EE-336A-A0DDE26F7C4D}"/>
          </ac:inkMkLst>
        </pc:inkChg>
        <pc:inkChg chg="add del mod">
          <ac:chgData name="Abhishek Sharma" userId="53fcfb28ca73c7bb" providerId="LiveId" clId="{49EA4204-B380-4DD2-942D-EDC331C1A4F5}" dt="2023-11-30T02:32:29.771" v="3295"/>
          <ac:inkMkLst>
            <pc:docMk/>
            <pc:sldMk cId="1466742762" sldId="367"/>
            <ac:inkMk id="138" creationId="{AEF824A0-1B51-0F4C-7357-4C4AB9A42500}"/>
          </ac:inkMkLst>
        </pc:inkChg>
        <pc:inkChg chg="add del mod">
          <ac:chgData name="Abhishek Sharma" userId="53fcfb28ca73c7bb" providerId="LiveId" clId="{49EA4204-B380-4DD2-942D-EDC331C1A4F5}" dt="2023-11-30T02:32:29.765" v="3280"/>
          <ac:inkMkLst>
            <pc:docMk/>
            <pc:sldMk cId="1466742762" sldId="367"/>
            <ac:inkMk id="139" creationId="{A9D174FA-5695-F769-38E0-6DD2D14A0B2F}"/>
          </ac:inkMkLst>
        </pc:inkChg>
        <pc:inkChg chg="add del mod">
          <ac:chgData name="Abhishek Sharma" userId="53fcfb28ca73c7bb" providerId="LiveId" clId="{49EA4204-B380-4DD2-942D-EDC331C1A4F5}" dt="2023-11-30T02:33:39.433" v="3319"/>
          <ac:inkMkLst>
            <pc:docMk/>
            <pc:sldMk cId="1466742762" sldId="367"/>
            <ac:inkMk id="140" creationId="{FECC1F86-AFE6-832C-1895-62D2E3D33CEC}"/>
          </ac:inkMkLst>
        </pc:inkChg>
        <pc:inkChg chg="add del mod">
          <ac:chgData name="Abhishek Sharma" userId="53fcfb28ca73c7bb" providerId="LiveId" clId="{49EA4204-B380-4DD2-942D-EDC331C1A4F5}" dt="2023-11-30T02:32:29.761" v="3273"/>
          <ac:inkMkLst>
            <pc:docMk/>
            <pc:sldMk cId="1466742762" sldId="367"/>
            <ac:inkMk id="141" creationId="{25568D5F-4439-6E34-1537-9DFA220D6653}"/>
          </ac:inkMkLst>
        </pc:inkChg>
        <pc:inkChg chg="add del mod">
          <ac:chgData name="Abhishek Sharma" userId="53fcfb28ca73c7bb" providerId="LiveId" clId="{49EA4204-B380-4DD2-942D-EDC331C1A4F5}" dt="2023-11-30T02:32:29.770" v="3293"/>
          <ac:inkMkLst>
            <pc:docMk/>
            <pc:sldMk cId="1466742762" sldId="367"/>
            <ac:inkMk id="142" creationId="{4520BC51-713B-11F1-A4B5-0F39605F8CD4}"/>
          </ac:inkMkLst>
        </pc:inkChg>
        <pc:inkChg chg="add del mod">
          <ac:chgData name="Abhishek Sharma" userId="53fcfb28ca73c7bb" providerId="LiveId" clId="{49EA4204-B380-4DD2-942D-EDC331C1A4F5}" dt="2023-12-23T16:34:06.865" v="3871"/>
          <ac:inkMkLst>
            <pc:docMk/>
            <pc:sldMk cId="1466742762" sldId="367"/>
            <ac:inkMk id="144" creationId="{D8BD21D0-D8C0-4973-E386-E9E935D1B776}"/>
          </ac:inkMkLst>
        </pc:inkChg>
        <pc:inkChg chg="add del mod">
          <ac:chgData name="Abhishek Sharma" userId="53fcfb28ca73c7bb" providerId="LiveId" clId="{49EA4204-B380-4DD2-942D-EDC331C1A4F5}" dt="2023-12-23T16:34:06.850" v="3815"/>
          <ac:inkMkLst>
            <pc:docMk/>
            <pc:sldMk cId="1466742762" sldId="367"/>
            <ac:inkMk id="145" creationId="{CFEF7DDB-DEAE-A312-B448-AF6D11F6B813}"/>
          </ac:inkMkLst>
        </pc:inkChg>
        <pc:inkChg chg="add del mod">
          <ac:chgData name="Abhishek Sharma" userId="53fcfb28ca73c7bb" providerId="LiveId" clId="{49EA4204-B380-4DD2-942D-EDC331C1A4F5}" dt="2023-12-23T16:34:06.846" v="3802"/>
          <ac:inkMkLst>
            <pc:docMk/>
            <pc:sldMk cId="1466742762" sldId="367"/>
            <ac:inkMk id="146" creationId="{5A46B931-F913-A692-D402-E0D64A916D84}"/>
          </ac:inkMkLst>
        </pc:inkChg>
        <pc:inkChg chg="add del mod">
          <ac:chgData name="Abhishek Sharma" userId="53fcfb28ca73c7bb" providerId="LiveId" clId="{49EA4204-B380-4DD2-942D-EDC331C1A4F5}" dt="2023-12-23T16:34:06.850" v="3811"/>
          <ac:inkMkLst>
            <pc:docMk/>
            <pc:sldMk cId="1466742762" sldId="367"/>
            <ac:inkMk id="147" creationId="{4D09175E-DB92-3B9A-E560-A0B60B580782}"/>
          </ac:inkMkLst>
        </pc:inkChg>
        <pc:inkChg chg="add del mod">
          <ac:chgData name="Abhishek Sharma" userId="53fcfb28ca73c7bb" providerId="LiveId" clId="{49EA4204-B380-4DD2-942D-EDC331C1A4F5}" dt="2023-11-30T02:32:29.769" v="3289"/>
          <ac:inkMkLst>
            <pc:docMk/>
            <pc:sldMk cId="1466742762" sldId="367"/>
            <ac:inkMk id="148" creationId="{4D7771FA-546B-0553-6F87-E7206E6DAE31}"/>
          </ac:inkMkLst>
        </pc:inkChg>
        <pc:inkChg chg="add del mod">
          <ac:chgData name="Abhishek Sharma" userId="53fcfb28ca73c7bb" providerId="LiveId" clId="{49EA4204-B380-4DD2-942D-EDC331C1A4F5}" dt="2023-11-30T02:32:29.770" v="3292"/>
          <ac:inkMkLst>
            <pc:docMk/>
            <pc:sldMk cId="1466742762" sldId="367"/>
            <ac:inkMk id="149" creationId="{70CF3E79-73D5-348B-CD13-AB4053DE560D}"/>
          </ac:inkMkLst>
        </pc:inkChg>
        <pc:inkChg chg="add del mod">
          <ac:chgData name="Abhishek Sharma" userId="53fcfb28ca73c7bb" providerId="LiveId" clId="{49EA4204-B380-4DD2-942D-EDC331C1A4F5}" dt="2023-11-30T02:32:29.766" v="3283"/>
          <ac:inkMkLst>
            <pc:docMk/>
            <pc:sldMk cId="1466742762" sldId="367"/>
            <ac:inkMk id="150" creationId="{E3139ABF-8E89-4EA2-29EE-4384FD2D57C3}"/>
          </ac:inkMkLst>
        </pc:inkChg>
        <pc:inkChg chg="add del mod">
          <ac:chgData name="Abhishek Sharma" userId="53fcfb28ca73c7bb" providerId="LiveId" clId="{49EA4204-B380-4DD2-942D-EDC331C1A4F5}" dt="2023-11-30T02:32:29.766" v="3281"/>
          <ac:inkMkLst>
            <pc:docMk/>
            <pc:sldMk cId="1466742762" sldId="367"/>
            <ac:inkMk id="151" creationId="{AB17D421-9A1C-CF2D-B8DF-2826C7C9F0B6}"/>
          </ac:inkMkLst>
        </pc:inkChg>
        <pc:inkChg chg="add del mod">
          <ac:chgData name="Abhishek Sharma" userId="53fcfb28ca73c7bb" providerId="LiveId" clId="{49EA4204-B380-4DD2-942D-EDC331C1A4F5}" dt="2023-12-23T16:34:06.858" v="3838"/>
          <ac:inkMkLst>
            <pc:docMk/>
            <pc:sldMk cId="1466742762" sldId="367"/>
            <ac:inkMk id="152" creationId="{6A05F00A-D30F-52AD-A336-0C5C7DBF4380}"/>
          </ac:inkMkLst>
        </pc:inkChg>
        <pc:inkChg chg="add del mod">
          <ac:chgData name="Abhishek Sharma" userId="53fcfb28ca73c7bb" providerId="LiveId" clId="{49EA4204-B380-4DD2-942D-EDC331C1A4F5}" dt="2023-12-23T16:34:06.855" v="3829"/>
          <ac:inkMkLst>
            <pc:docMk/>
            <pc:sldMk cId="1466742762" sldId="367"/>
            <ac:inkMk id="153" creationId="{9929C404-0EA6-87DA-BBC1-C3C2384B550B}"/>
          </ac:inkMkLst>
        </pc:inkChg>
        <pc:inkChg chg="add del mod">
          <ac:chgData name="Abhishek Sharma" userId="53fcfb28ca73c7bb" providerId="LiveId" clId="{49EA4204-B380-4DD2-942D-EDC331C1A4F5}" dt="2023-12-23T16:34:06.852" v="3820"/>
          <ac:inkMkLst>
            <pc:docMk/>
            <pc:sldMk cId="1466742762" sldId="367"/>
            <ac:inkMk id="154" creationId="{C8C60225-302B-1B83-58C7-4416F8A68E12}"/>
          </ac:inkMkLst>
        </pc:inkChg>
        <pc:inkChg chg="add del mod">
          <ac:chgData name="Abhishek Sharma" userId="53fcfb28ca73c7bb" providerId="LiveId" clId="{49EA4204-B380-4DD2-942D-EDC331C1A4F5}" dt="2023-12-23T16:34:06.851" v="3816"/>
          <ac:inkMkLst>
            <pc:docMk/>
            <pc:sldMk cId="1466742762" sldId="367"/>
            <ac:inkMk id="155" creationId="{5EF7E5F3-F739-B0AE-9345-56BA31DEE4B3}"/>
          </ac:inkMkLst>
        </pc:inkChg>
        <pc:inkChg chg="add del mod">
          <ac:chgData name="Abhishek Sharma" userId="53fcfb28ca73c7bb" providerId="LiveId" clId="{49EA4204-B380-4DD2-942D-EDC331C1A4F5}" dt="2023-11-30T02:32:29.769" v="3288"/>
          <ac:inkMkLst>
            <pc:docMk/>
            <pc:sldMk cId="1466742762" sldId="367"/>
            <ac:inkMk id="157" creationId="{D7E6D8BC-947B-F156-0950-F3A20F51B4BE}"/>
          </ac:inkMkLst>
        </pc:inkChg>
        <pc:inkChg chg="add del mod">
          <ac:chgData name="Abhishek Sharma" userId="53fcfb28ca73c7bb" providerId="LiveId" clId="{49EA4204-B380-4DD2-942D-EDC331C1A4F5}" dt="2023-11-30T02:32:29.765" v="3278"/>
          <ac:inkMkLst>
            <pc:docMk/>
            <pc:sldMk cId="1466742762" sldId="367"/>
            <ac:inkMk id="158" creationId="{F2DF5918-34FB-8664-A76C-911260F6BD18}"/>
          </ac:inkMkLst>
        </pc:inkChg>
        <pc:inkChg chg="add del mod">
          <ac:chgData name="Abhishek Sharma" userId="53fcfb28ca73c7bb" providerId="LiveId" clId="{49EA4204-B380-4DD2-942D-EDC331C1A4F5}" dt="2023-11-30T02:32:29.765" v="3279"/>
          <ac:inkMkLst>
            <pc:docMk/>
            <pc:sldMk cId="1466742762" sldId="367"/>
            <ac:inkMk id="159" creationId="{A446C04A-086D-7700-4321-73D6BD26EBC1}"/>
          </ac:inkMkLst>
        </pc:inkChg>
        <pc:inkChg chg="add del mod">
          <ac:chgData name="Abhishek Sharma" userId="53fcfb28ca73c7bb" providerId="LiveId" clId="{49EA4204-B380-4DD2-942D-EDC331C1A4F5}" dt="2023-11-30T02:32:29.766" v="3282"/>
          <ac:inkMkLst>
            <pc:docMk/>
            <pc:sldMk cId="1466742762" sldId="367"/>
            <ac:inkMk id="160" creationId="{FD18D098-68F4-EEB3-9503-A4946336D5D2}"/>
          </ac:inkMkLst>
        </pc:inkChg>
        <pc:inkChg chg="add del mod">
          <ac:chgData name="Abhishek Sharma" userId="53fcfb28ca73c7bb" providerId="LiveId" clId="{49EA4204-B380-4DD2-942D-EDC331C1A4F5}" dt="2023-12-23T16:34:06.854" v="3825"/>
          <ac:inkMkLst>
            <pc:docMk/>
            <pc:sldMk cId="1466742762" sldId="367"/>
            <ac:inkMk id="162" creationId="{0A047738-E1D6-767D-12B9-EFE0D96D4DE4}"/>
          </ac:inkMkLst>
        </pc:inkChg>
        <pc:inkChg chg="add del mod">
          <ac:chgData name="Abhishek Sharma" userId="53fcfb28ca73c7bb" providerId="LiveId" clId="{49EA4204-B380-4DD2-942D-EDC331C1A4F5}" dt="2023-12-23T16:34:06.865" v="3873"/>
          <ac:inkMkLst>
            <pc:docMk/>
            <pc:sldMk cId="1466742762" sldId="367"/>
            <ac:inkMk id="163" creationId="{CF5D3870-C876-2052-B551-BF610B9CF57B}"/>
          </ac:inkMkLst>
        </pc:inkChg>
        <pc:inkChg chg="add del mod">
          <ac:chgData name="Abhishek Sharma" userId="53fcfb28ca73c7bb" providerId="LiveId" clId="{49EA4204-B380-4DD2-942D-EDC331C1A4F5}" dt="2023-12-23T16:34:06.856" v="3835"/>
          <ac:inkMkLst>
            <pc:docMk/>
            <pc:sldMk cId="1466742762" sldId="367"/>
            <ac:inkMk id="164" creationId="{E4F0066D-DD22-2D90-2B20-52B8C34CB14A}"/>
          </ac:inkMkLst>
        </pc:inkChg>
        <pc:inkChg chg="add del mod">
          <ac:chgData name="Abhishek Sharma" userId="53fcfb28ca73c7bb" providerId="LiveId" clId="{49EA4204-B380-4DD2-942D-EDC331C1A4F5}" dt="2023-12-23T16:34:06.861" v="3853"/>
          <ac:inkMkLst>
            <pc:docMk/>
            <pc:sldMk cId="1466742762" sldId="367"/>
            <ac:inkMk id="165" creationId="{1C00F872-BD40-76B6-C011-4CEAA9CE245B}"/>
          </ac:inkMkLst>
        </pc:inkChg>
        <pc:inkChg chg="add del mod">
          <ac:chgData name="Abhishek Sharma" userId="53fcfb28ca73c7bb" providerId="LiveId" clId="{49EA4204-B380-4DD2-942D-EDC331C1A4F5}" dt="2023-12-23T16:34:06.849" v="3810"/>
          <ac:inkMkLst>
            <pc:docMk/>
            <pc:sldMk cId="1466742762" sldId="367"/>
            <ac:inkMk id="167" creationId="{476430F1-5A92-A38C-8AC4-67E20B331E5B}"/>
          </ac:inkMkLst>
        </pc:inkChg>
        <pc:inkChg chg="add del mod">
          <ac:chgData name="Abhishek Sharma" userId="53fcfb28ca73c7bb" providerId="LiveId" clId="{49EA4204-B380-4DD2-942D-EDC331C1A4F5}" dt="2023-11-30T02:32:29.768" v="3285"/>
          <ac:inkMkLst>
            <pc:docMk/>
            <pc:sldMk cId="1466742762" sldId="367"/>
            <ac:inkMk id="169" creationId="{045E78A1-121A-69BD-2F9A-2C5F6F974161}"/>
          </ac:inkMkLst>
        </pc:inkChg>
        <pc:inkChg chg="add del mod">
          <ac:chgData name="Abhishek Sharma" userId="53fcfb28ca73c7bb" providerId="LiveId" clId="{49EA4204-B380-4DD2-942D-EDC331C1A4F5}" dt="2023-11-30T02:32:32.593" v="3298"/>
          <ac:inkMkLst>
            <pc:docMk/>
            <pc:sldMk cId="1466742762" sldId="367"/>
            <ac:inkMk id="171" creationId="{B839051E-9157-6398-4C78-BB27327E8C57}"/>
          </ac:inkMkLst>
        </pc:inkChg>
        <pc:inkChg chg="add del mod">
          <ac:chgData name="Abhishek Sharma" userId="53fcfb28ca73c7bb" providerId="LiveId" clId="{49EA4204-B380-4DD2-942D-EDC331C1A4F5}" dt="2023-11-30T02:32:32.591" v="3297"/>
          <ac:inkMkLst>
            <pc:docMk/>
            <pc:sldMk cId="1466742762" sldId="367"/>
            <ac:inkMk id="172" creationId="{C8EFD990-16A0-3AA8-D076-3110A6E810CD}"/>
          </ac:inkMkLst>
        </pc:inkChg>
        <pc:inkChg chg="add del mod">
          <ac:chgData name="Abhishek Sharma" userId="53fcfb28ca73c7bb" providerId="LiveId" clId="{49EA4204-B380-4DD2-942D-EDC331C1A4F5}" dt="2023-11-30T02:33:26.311" v="3306"/>
          <ac:inkMkLst>
            <pc:docMk/>
            <pc:sldMk cId="1466742762" sldId="367"/>
            <ac:inkMk id="174" creationId="{CABF6D19-7624-3BB9-265F-FEF2503A2117}"/>
          </ac:inkMkLst>
        </pc:inkChg>
        <pc:inkChg chg="add del mod">
          <ac:chgData name="Abhishek Sharma" userId="53fcfb28ca73c7bb" providerId="LiveId" clId="{49EA4204-B380-4DD2-942D-EDC331C1A4F5}" dt="2023-11-30T02:33:26.309" v="3301"/>
          <ac:inkMkLst>
            <pc:docMk/>
            <pc:sldMk cId="1466742762" sldId="367"/>
            <ac:inkMk id="175" creationId="{C15A293D-5635-ABA5-FD80-537F3CEBB99D}"/>
          </ac:inkMkLst>
        </pc:inkChg>
        <pc:inkChg chg="add del">
          <ac:chgData name="Abhishek Sharma" userId="53fcfb28ca73c7bb" providerId="LiveId" clId="{49EA4204-B380-4DD2-942D-EDC331C1A4F5}" dt="2023-11-30T02:30:37.633" v="3186"/>
          <ac:inkMkLst>
            <pc:docMk/>
            <pc:sldMk cId="1466742762" sldId="367"/>
            <ac:inkMk id="176" creationId="{B7DFB223-1404-AC97-890C-48F08B4D87BD}"/>
          </ac:inkMkLst>
        </pc:inkChg>
        <pc:inkChg chg="add del">
          <ac:chgData name="Abhishek Sharma" userId="53fcfb28ca73c7bb" providerId="LiveId" clId="{49EA4204-B380-4DD2-942D-EDC331C1A4F5}" dt="2023-11-30T02:30:37.634" v="3187"/>
          <ac:inkMkLst>
            <pc:docMk/>
            <pc:sldMk cId="1466742762" sldId="367"/>
            <ac:inkMk id="177" creationId="{6F9489D8-13F8-E19D-4227-D3BFD7FAB177}"/>
          </ac:inkMkLst>
        </pc:inkChg>
        <pc:inkChg chg="add del mod">
          <ac:chgData name="Abhishek Sharma" userId="53fcfb28ca73c7bb" providerId="LiveId" clId="{49EA4204-B380-4DD2-942D-EDC331C1A4F5}" dt="2023-11-30T02:33:26.309" v="3302"/>
          <ac:inkMkLst>
            <pc:docMk/>
            <pc:sldMk cId="1466742762" sldId="367"/>
            <ac:inkMk id="178" creationId="{48207E91-EF23-CAC6-C64A-F3A4468AB245}"/>
          </ac:inkMkLst>
        </pc:inkChg>
        <pc:inkChg chg="add del mod">
          <ac:chgData name="Abhishek Sharma" userId="53fcfb28ca73c7bb" providerId="LiveId" clId="{49EA4204-B380-4DD2-942D-EDC331C1A4F5}" dt="2023-11-30T02:33:26.308" v="3299"/>
          <ac:inkMkLst>
            <pc:docMk/>
            <pc:sldMk cId="1466742762" sldId="367"/>
            <ac:inkMk id="179" creationId="{5E1BB3EB-B515-8F03-1F1D-1FA897FADFFD}"/>
          </ac:inkMkLst>
        </pc:inkChg>
        <pc:inkChg chg="add del mod">
          <ac:chgData name="Abhishek Sharma" userId="53fcfb28ca73c7bb" providerId="LiveId" clId="{49EA4204-B380-4DD2-942D-EDC331C1A4F5}" dt="2023-11-30T02:33:26.310" v="3304"/>
          <ac:inkMkLst>
            <pc:docMk/>
            <pc:sldMk cId="1466742762" sldId="367"/>
            <ac:inkMk id="180" creationId="{A4DCDDD1-0E17-7B50-6478-A3F14524B2F4}"/>
          </ac:inkMkLst>
        </pc:inkChg>
        <pc:inkChg chg="add del mod">
          <ac:chgData name="Abhishek Sharma" userId="53fcfb28ca73c7bb" providerId="LiveId" clId="{49EA4204-B380-4DD2-942D-EDC331C1A4F5}" dt="2023-12-23T16:34:06.851" v="3818"/>
          <ac:inkMkLst>
            <pc:docMk/>
            <pc:sldMk cId="1466742762" sldId="367"/>
            <ac:inkMk id="182" creationId="{2F4AFF43-0AFF-7E56-6F20-99087C6BDB86}"/>
          </ac:inkMkLst>
        </pc:inkChg>
        <pc:inkChg chg="add del mod">
          <ac:chgData name="Abhishek Sharma" userId="53fcfb28ca73c7bb" providerId="LiveId" clId="{49EA4204-B380-4DD2-942D-EDC331C1A4F5}" dt="2023-12-23T16:34:06.859" v="3846"/>
          <ac:inkMkLst>
            <pc:docMk/>
            <pc:sldMk cId="1466742762" sldId="367"/>
            <ac:inkMk id="183" creationId="{6D24E6A6-26B9-5229-FD71-43799239F2D6}"/>
          </ac:inkMkLst>
        </pc:inkChg>
        <pc:inkChg chg="add del mod">
          <ac:chgData name="Abhishek Sharma" userId="53fcfb28ca73c7bb" providerId="LiveId" clId="{49EA4204-B380-4DD2-942D-EDC331C1A4F5}" dt="2023-12-23T16:34:06.849" v="3809"/>
          <ac:inkMkLst>
            <pc:docMk/>
            <pc:sldMk cId="1466742762" sldId="367"/>
            <ac:inkMk id="184" creationId="{40681CE1-6343-E8C5-6DBA-B05585477EDF}"/>
          </ac:inkMkLst>
        </pc:inkChg>
        <pc:inkChg chg="add del mod">
          <ac:chgData name="Abhishek Sharma" userId="53fcfb28ca73c7bb" providerId="LiveId" clId="{49EA4204-B380-4DD2-942D-EDC331C1A4F5}" dt="2023-12-23T16:34:06.856" v="3834"/>
          <ac:inkMkLst>
            <pc:docMk/>
            <pc:sldMk cId="1466742762" sldId="367"/>
            <ac:inkMk id="185" creationId="{D82A5DB0-14C1-4B8E-13D1-DB4B42C0CAD1}"/>
          </ac:inkMkLst>
        </pc:inkChg>
        <pc:inkChg chg="add del mod">
          <ac:chgData name="Abhishek Sharma" userId="53fcfb28ca73c7bb" providerId="LiveId" clId="{49EA4204-B380-4DD2-942D-EDC331C1A4F5}" dt="2023-12-23T16:34:06.862" v="3863"/>
          <ac:inkMkLst>
            <pc:docMk/>
            <pc:sldMk cId="1466742762" sldId="367"/>
            <ac:inkMk id="186" creationId="{B7F5FC81-6CEC-E467-9F49-03ADB050CFED}"/>
          </ac:inkMkLst>
        </pc:inkChg>
        <pc:inkChg chg="add del mod">
          <ac:chgData name="Abhishek Sharma" userId="53fcfb28ca73c7bb" providerId="LiveId" clId="{49EA4204-B380-4DD2-942D-EDC331C1A4F5}" dt="2023-11-30T02:33:47.735" v="3326"/>
          <ac:inkMkLst>
            <pc:docMk/>
            <pc:sldMk cId="1466742762" sldId="367"/>
            <ac:inkMk id="187" creationId="{9EBB586D-D661-7C71-CF5B-4364C9DB2B4F}"/>
          </ac:inkMkLst>
        </pc:inkChg>
        <pc:inkChg chg="add del mod">
          <ac:chgData name="Abhishek Sharma" userId="53fcfb28ca73c7bb" providerId="LiveId" clId="{49EA4204-B380-4DD2-942D-EDC331C1A4F5}" dt="2023-12-23T16:34:06.860" v="3849"/>
          <ac:inkMkLst>
            <pc:docMk/>
            <pc:sldMk cId="1466742762" sldId="367"/>
            <ac:inkMk id="188" creationId="{37284AB7-99EF-35C1-6421-F54296E95EC9}"/>
          </ac:inkMkLst>
        </pc:inkChg>
        <pc:inkChg chg="add del mod">
          <ac:chgData name="Abhishek Sharma" userId="53fcfb28ca73c7bb" providerId="LiveId" clId="{49EA4204-B380-4DD2-942D-EDC331C1A4F5}" dt="2023-12-23T16:34:06.852" v="3823"/>
          <ac:inkMkLst>
            <pc:docMk/>
            <pc:sldMk cId="1466742762" sldId="367"/>
            <ac:inkMk id="189" creationId="{D3D31CB2-71D5-8661-52CC-03D18994D96C}"/>
          </ac:inkMkLst>
        </pc:inkChg>
        <pc:inkChg chg="add del mod">
          <ac:chgData name="Abhishek Sharma" userId="53fcfb28ca73c7bb" providerId="LiveId" clId="{49EA4204-B380-4DD2-942D-EDC331C1A4F5}" dt="2023-12-23T16:34:06.860" v="3850"/>
          <ac:inkMkLst>
            <pc:docMk/>
            <pc:sldMk cId="1466742762" sldId="367"/>
            <ac:inkMk id="190" creationId="{9E3972B3-12F6-591D-0D17-1ACB79BDCD2E}"/>
          </ac:inkMkLst>
        </pc:inkChg>
        <pc:inkChg chg="add mod">
          <ac:chgData name="Abhishek Sharma" userId="53fcfb28ca73c7bb" providerId="LiveId" clId="{49EA4204-B380-4DD2-942D-EDC331C1A4F5}" dt="2023-12-23T16:34:06.865" v="3873"/>
          <ac:inkMkLst>
            <pc:docMk/>
            <pc:sldMk cId="1466742762" sldId="367"/>
            <ac:inkMk id="191" creationId="{151EB82D-1F2D-2DA8-5C56-E0063C3CF53E}"/>
          </ac:inkMkLst>
        </pc:inkChg>
        <pc:inkChg chg="add del mod">
          <ac:chgData name="Abhishek Sharma" userId="53fcfb28ca73c7bb" providerId="LiveId" clId="{49EA4204-B380-4DD2-942D-EDC331C1A4F5}" dt="2023-12-23T16:34:06.860" v="3848"/>
          <ac:inkMkLst>
            <pc:docMk/>
            <pc:sldMk cId="1466742762" sldId="367"/>
            <ac:inkMk id="192" creationId="{F1EBF159-2FF0-52B8-0629-C842BDFDD38C}"/>
          </ac:inkMkLst>
        </pc:inkChg>
        <pc:inkChg chg="add del mod">
          <ac:chgData name="Abhishek Sharma" userId="53fcfb28ca73c7bb" providerId="LiveId" clId="{49EA4204-B380-4DD2-942D-EDC331C1A4F5}" dt="2023-12-23T16:34:06.864" v="3867"/>
          <ac:inkMkLst>
            <pc:docMk/>
            <pc:sldMk cId="1466742762" sldId="367"/>
            <ac:inkMk id="193" creationId="{415AAD0C-C0C0-C7D2-ED66-5E19E1DEB0F7}"/>
          </ac:inkMkLst>
        </pc:inkChg>
        <pc:inkChg chg="add del mod">
          <ac:chgData name="Abhishek Sharma" userId="53fcfb28ca73c7bb" providerId="LiveId" clId="{49EA4204-B380-4DD2-942D-EDC331C1A4F5}" dt="2023-12-23T16:34:06.857" v="3837"/>
          <ac:inkMkLst>
            <pc:docMk/>
            <pc:sldMk cId="1466742762" sldId="367"/>
            <ac:inkMk id="194" creationId="{61F43EAC-A399-53CC-65F3-26273841C87B}"/>
          </ac:inkMkLst>
        </pc:inkChg>
        <pc:inkChg chg="add del mod">
          <ac:chgData name="Abhishek Sharma" userId="53fcfb28ca73c7bb" providerId="LiveId" clId="{49EA4204-B380-4DD2-942D-EDC331C1A4F5}" dt="2023-12-23T16:34:06.862" v="3860"/>
          <ac:inkMkLst>
            <pc:docMk/>
            <pc:sldMk cId="1466742762" sldId="367"/>
            <ac:inkMk id="195" creationId="{5282E8CE-89DA-2EF4-BDCB-DC2DE8DEDEE4}"/>
          </ac:inkMkLst>
        </pc:inkChg>
        <pc:inkChg chg="add del mod">
          <ac:chgData name="Abhishek Sharma" userId="53fcfb28ca73c7bb" providerId="LiveId" clId="{49EA4204-B380-4DD2-942D-EDC331C1A4F5}" dt="2023-12-23T16:34:06.864" v="3865"/>
          <ac:inkMkLst>
            <pc:docMk/>
            <pc:sldMk cId="1466742762" sldId="367"/>
            <ac:inkMk id="196" creationId="{38303AA9-EE7A-A442-21BE-35157592FE42}"/>
          </ac:inkMkLst>
        </pc:inkChg>
        <pc:inkChg chg="add del mod">
          <ac:chgData name="Abhishek Sharma" userId="53fcfb28ca73c7bb" providerId="LiveId" clId="{49EA4204-B380-4DD2-942D-EDC331C1A4F5}" dt="2023-12-23T16:34:06.855" v="3831"/>
          <ac:inkMkLst>
            <pc:docMk/>
            <pc:sldMk cId="1466742762" sldId="367"/>
            <ac:inkMk id="197" creationId="{9829E8FE-35DF-6C0E-1F28-22C5986D465E}"/>
          </ac:inkMkLst>
        </pc:inkChg>
        <pc:inkChg chg="add del mod">
          <ac:chgData name="Abhishek Sharma" userId="53fcfb28ca73c7bb" providerId="LiveId" clId="{49EA4204-B380-4DD2-942D-EDC331C1A4F5}" dt="2023-11-30T02:33:26.311" v="3307"/>
          <ac:inkMkLst>
            <pc:docMk/>
            <pc:sldMk cId="1466742762" sldId="367"/>
            <ac:inkMk id="200" creationId="{B92D30B8-FEE5-CFB5-85CC-E7DCD6F67142}"/>
          </ac:inkMkLst>
        </pc:inkChg>
        <pc:inkChg chg="add del mod">
          <ac:chgData name="Abhishek Sharma" userId="53fcfb28ca73c7bb" providerId="LiveId" clId="{49EA4204-B380-4DD2-942D-EDC331C1A4F5}" dt="2023-11-30T02:33:26.308" v="3300"/>
          <ac:inkMkLst>
            <pc:docMk/>
            <pc:sldMk cId="1466742762" sldId="367"/>
            <ac:inkMk id="201" creationId="{5BC9F8EF-1627-B816-7052-050FBC24DC03}"/>
          </ac:inkMkLst>
        </pc:inkChg>
        <pc:inkChg chg="add del mod">
          <ac:chgData name="Abhishek Sharma" userId="53fcfb28ca73c7bb" providerId="LiveId" clId="{49EA4204-B380-4DD2-942D-EDC331C1A4F5}" dt="2023-11-30T02:33:26.310" v="3305"/>
          <ac:inkMkLst>
            <pc:docMk/>
            <pc:sldMk cId="1466742762" sldId="367"/>
            <ac:inkMk id="202" creationId="{5CDD6412-A50C-1DCF-3C84-63EDC621532B}"/>
          </ac:inkMkLst>
        </pc:inkChg>
        <pc:inkChg chg="add del mod">
          <ac:chgData name="Abhishek Sharma" userId="53fcfb28ca73c7bb" providerId="LiveId" clId="{49EA4204-B380-4DD2-942D-EDC331C1A4F5}" dt="2023-11-30T02:33:26.309" v="3303"/>
          <ac:inkMkLst>
            <pc:docMk/>
            <pc:sldMk cId="1466742762" sldId="367"/>
            <ac:inkMk id="203" creationId="{F9998078-3725-DE9A-E9C6-6C432FFC0B59}"/>
          </ac:inkMkLst>
        </pc:inkChg>
        <pc:inkChg chg="add del mod">
          <ac:chgData name="Abhishek Sharma" userId="53fcfb28ca73c7bb" providerId="LiveId" clId="{49EA4204-B380-4DD2-942D-EDC331C1A4F5}" dt="2023-11-30T02:33:28.498" v="3309"/>
          <ac:inkMkLst>
            <pc:docMk/>
            <pc:sldMk cId="1466742762" sldId="367"/>
            <ac:inkMk id="204" creationId="{B8D38980-D90A-1C27-F2C2-1B5112026F52}"/>
          </ac:inkMkLst>
        </pc:inkChg>
        <pc:inkChg chg="add del mod">
          <ac:chgData name="Abhishek Sharma" userId="53fcfb28ca73c7bb" providerId="LiveId" clId="{49EA4204-B380-4DD2-942D-EDC331C1A4F5}" dt="2023-12-23T16:34:06.852" v="3821"/>
          <ac:inkMkLst>
            <pc:docMk/>
            <pc:sldMk cId="1466742762" sldId="367"/>
            <ac:inkMk id="206" creationId="{E9B47516-2FEC-4F74-33EF-E84F36537281}"/>
          </ac:inkMkLst>
        </pc:inkChg>
        <pc:inkChg chg="add del mod">
          <ac:chgData name="Abhishek Sharma" userId="53fcfb28ca73c7bb" providerId="LiveId" clId="{49EA4204-B380-4DD2-942D-EDC331C1A4F5}" dt="2023-11-30T02:33:34.025" v="3316"/>
          <ac:inkMkLst>
            <pc:docMk/>
            <pc:sldMk cId="1466742762" sldId="367"/>
            <ac:inkMk id="208" creationId="{34654F52-0433-E60B-C8F3-ABC84C11D808}"/>
          </ac:inkMkLst>
        </pc:inkChg>
        <pc:inkChg chg="add del mod">
          <ac:chgData name="Abhishek Sharma" userId="53fcfb28ca73c7bb" providerId="LiveId" clId="{49EA4204-B380-4DD2-942D-EDC331C1A4F5}" dt="2023-11-30T02:33:34.025" v="3315"/>
          <ac:inkMkLst>
            <pc:docMk/>
            <pc:sldMk cId="1466742762" sldId="367"/>
            <ac:inkMk id="209" creationId="{5E3EDDD8-BA0A-43D0-80F0-627DDB39CCEA}"/>
          </ac:inkMkLst>
        </pc:inkChg>
        <pc:inkChg chg="add mod">
          <ac:chgData name="Abhishek Sharma" userId="53fcfb28ca73c7bb" providerId="LiveId" clId="{49EA4204-B380-4DD2-942D-EDC331C1A4F5}" dt="2023-12-23T16:34:06.865" v="3873"/>
          <ac:inkMkLst>
            <pc:docMk/>
            <pc:sldMk cId="1466742762" sldId="367"/>
            <ac:inkMk id="211" creationId="{B30C88C6-8652-E837-A2CA-B6F1DF1BA62E}"/>
          </ac:inkMkLst>
        </pc:inkChg>
        <pc:inkChg chg="add del mod">
          <ac:chgData name="Abhishek Sharma" userId="53fcfb28ca73c7bb" providerId="LiveId" clId="{49EA4204-B380-4DD2-942D-EDC331C1A4F5}" dt="2023-11-30T02:32:29.768" v="3287"/>
          <ac:inkMkLst>
            <pc:docMk/>
            <pc:sldMk cId="1466742762" sldId="367"/>
            <ac:inkMk id="213" creationId="{01D92A7A-2A80-2131-FDCD-18917F8F7D55}"/>
          </ac:inkMkLst>
        </pc:inkChg>
        <pc:inkChg chg="add del mod">
          <ac:chgData name="Abhishek Sharma" userId="53fcfb28ca73c7bb" providerId="LiveId" clId="{49EA4204-B380-4DD2-942D-EDC331C1A4F5}" dt="2023-11-30T02:33:31.060" v="3311"/>
          <ac:inkMkLst>
            <pc:docMk/>
            <pc:sldMk cId="1466742762" sldId="367"/>
            <ac:inkMk id="214" creationId="{3B95E6A1-77BF-ED61-E9D2-28BE64DA7D02}"/>
          </ac:inkMkLst>
        </pc:inkChg>
        <pc:inkChg chg="add del mod">
          <ac:chgData name="Abhishek Sharma" userId="53fcfb28ca73c7bb" providerId="LiveId" clId="{49EA4204-B380-4DD2-942D-EDC331C1A4F5}" dt="2023-11-30T02:32:29.771" v="3296"/>
          <ac:inkMkLst>
            <pc:docMk/>
            <pc:sldMk cId="1466742762" sldId="367"/>
            <ac:inkMk id="215" creationId="{393808AE-68DC-598D-2FC7-5F6AA619F016}"/>
          </ac:inkMkLst>
        </pc:inkChg>
        <pc:inkChg chg="add del mod">
          <ac:chgData name="Abhishek Sharma" userId="53fcfb28ca73c7bb" providerId="LiveId" clId="{49EA4204-B380-4DD2-942D-EDC331C1A4F5}" dt="2023-12-23T16:34:06.865" v="3872"/>
          <ac:inkMkLst>
            <pc:docMk/>
            <pc:sldMk cId="1466742762" sldId="367"/>
            <ac:inkMk id="216" creationId="{BFFD0B57-9ABA-0157-2899-A59C17A453D6}"/>
          </ac:inkMkLst>
        </pc:inkChg>
        <pc:inkChg chg="add del mod">
          <ac:chgData name="Abhishek Sharma" userId="53fcfb28ca73c7bb" providerId="LiveId" clId="{49EA4204-B380-4DD2-942D-EDC331C1A4F5}" dt="2023-12-23T16:34:06.858" v="3839"/>
          <ac:inkMkLst>
            <pc:docMk/>
            <pc:sldMk cId="1466742762" sldId="367"/>
            <ac:inkMk id="217" creationId="{7E50641E-EEC1-FFFD-E714-51BA1B80EBF6}"/>
          </ac:inkMkLst>
        </pc:inkChg>
        <pc:inkChg chg="add del mod">
          <ac:chgData name="Abhishek Sharma" userId="53fcfb28ca73c7bb" providerId="LiveId" clId="{49EA4204-B380-4DD2-942D-EDC331C1A4F5}" dt="2023-12-23T16:34:06.848" v="3806"/>
          <ac:inkMkLst>
            <pc:docMk/>
            <pc:sldMk cId="1466742762" sldId="367"/>
            <ac:inkMk id="218" creationId="{B75A9976-A0B8-B2BD-C3FE-55176D6340B6}"/>
          </ac:inkMkLst>
        </pc:inkChg>
        <pc:inkChg chg="add del mod">
          <ac:chgData name="Abhishek Sharma" userId="53fcfb28ca73c7bb" providerId="LiveId" clId="{49EA4204-B380-4DD2-942D-EDC331C1A4F5}" dt="2023-11-30T02:33:31.060" v="3312"/>
          <ac:inkMkLst>
            <pc:docMk/>
            <pc:sldMk cId="1466742762" sldId="367"/>
            <ac:inkMk id="220" creationId="{0F25B4F7-0508-8877-AB37-CC0E76D72701}"/>
          </ac:inkMkLst>
        </pc:inkChg>
        <pc:inkChg chg="add del mod">
          <ac:chgData name="Abhishek Sharma" userId="53fcfb28ca73c7bb" providerId="LiveId" clId="{49EA4204-B380-4DD2-942D-EDC331C1A4F5}" dt="2023-11-30T02:33:31.059" v="3310"/>
          <ac:inkMkLst>
            <pc:docMk/>
            <pc:sldMk cId="1466742762" sldId="367"/>
            <ac:inkMk id="221" creationId="{3CAAD7AE-DDE3-2C12-2B61-74B0763A606E}"/>
          </ac:inkMkLst>
        </pc:inkChg>
        <pc:inkChg chg="add del mod">
          <ac:chgData name="Abhishek Sharma" userId="53fcfb28ca73c7bb" providerId="LiveId" clId="{49EA4204-B380-4DD2-942D-EDC331C1A4F5}" dt="2023-11-30T02:33:53.229" v="3338"/>
          <ac:inkMkLst>
            <pc:docMk/>
            <pc:sldMk cId="1466742762" sldId="367"/>
            <ac:inkMk id="223" creationId="{53BCC975-0535-4971-D310-9DA5B77064C7}"/>
          </ac:inkMkLst>
        </pc:inkChg>
        <pc:inkChg chg="add del mod">
          <ac:chgData name="Abhishek Sharma" userId="53fcfb28ca73c7bb" providerId="LiveId" clId="{49EA4204-B380-4DD2-942D-EDC331C1A4F5}" dt="2023-11-30T02:33:53.228" v="3335"/>
          <ac:inkMkLst>
            <pc:docMk/>
            <pc:sldMk cId="1466742762" sldId="367"/>
            <ac:inkMk id="224" creationId="{B62E2B67-2DD8-E543-F51A-866CBF955E5E}"/>
          </ac:inkMkLst>
        </pc:inkChg>
        <pc:inkChg chg="add del mod">
          <ac:chgData name="Abhishek Sharma" userId="53fcfb28ca73c7bb" providerId="LiveId" clId="{49EA4204-B380-4DD2-942D-EDC331C1A4F5}" dt="2023-11-30T02:33:53.229" v="3340"/>
          <ac:inkMkLst>
            <pc:docMk/>
            <pc:sldMk cId="1466742762" sldId="367"/>
            <ac:inkMk id="225" creationId="{9C34E137-6152-7436-43B3-47A65501689F}"/>
          </ac:inkMkLst>
        </pc:inkChg>
        <pc:inkChg chg="add del mod">
          <ac:chgData name="Abhishek Sharma" userId="53fcfb28ca73c7bb" providerId="LiveId" clId="{49EA4204-B380-4DD2-942D-EDC331C1A4F5}" dt="2023-11-30T02:33:56.092" v="3344"/>
          <ac:inkMkLst>
            <pc:docMk/>
            <pc:sldMk cId="1466742762" sldId="367"/>
            <ac:inkMk id="226" creationId="{79D86C3A-BCA2-85C2-0A38-092F72CBBAEA}"/>
          </ac:inkMkLst>
        </pc:inkChg>
        <pc:inkChg chg="add del mod">
          <ac:chgData name="Abhishek Sharma" userId="53fcfb28ca73c7bb" providerId="LiveId" clId="{49EA4204-B380-4DD2-942D-EDC331C1A4F5}" dt="2023-11-30T02:33:56.092" v="3346"/>
          <ac:inkMkLst>
            <pc:docMk/>
            <pc:sldMk cId="1466742762" sldId="367"/>
            <ac:inkMk id="228" creationId="{51DE1DCF-2476-F38B-F6F6-35D51231160C}"/>
          </ac:inkMkLst>
        </pc:inkChg>
        <pc:inkChg chg="add del mod">
          <ac:chgData name="Abhishek Sharma" userId="53fcfb28ca73c7bb" providerId="LiveId" clId="{49EA4204-B380-4DD2-942D-EDC331C1A4F5}" dt="2023-11-30T02:33:53.228" v="3336"/>
          <ac:inkMkLst>
            <pc:docMk/>
            <pc:sldMk cId="1466742762" sldId="367"/>
            <ac:inkMk id="230" creationId="{A9885168-279E-E319-3296-F743828C0DFF}"/>
          </ac:inkMkLst>
        </pc:inkChg>
        <pc:inkChg chg="add del mod">
          <ac:chgData name="Abhishek Sharma" userId="53fcfb28ca73c7bb" providerId="LiveId" clId="{49EA4204-B380-4DD2-942D-EDC331C1A4F5}" dt="2023-11-30T02:33:53.227" v="3334"/>
          <ac:inkMkLst>
            <pc:docMk/>
            <pc:sldMk cId="1466742762" sldId="367"/>
            <ac:inkMk id="231" creationId="{BEB36129-56E5-3AB0-125D-6E6926CA98A8}"/>
          </ac:inkMkLst>
        </pc:inkChg>
        <pc:inkChg chg="add del mod">
          <ac:chgData name="Abhishek Sharma" userId="53fcfb28ca73c7bb" providerId="LiveId" clId="{49EA4204-B380-4DD2-942D-EDC331C1A4F5}" dt="2023-11-30T02:33:53.229" v="3339"/>
          <ac:inkMkLst>
            <pc:docMk/>
            <pc:sldMk cId="1466742762" sldId="367"/>
            <ac:inkMk id="232" creationId="{6431E640-1D9E-665E-692A-CA856574B9D2}"/>
          </ac:inkMkLst>
        </pc:inkChg>
        <pc:inkChg chg="add del mod">
          <ac:chgData name="Abhishek Sharma" userId="53fcfb28ca73c7bb" providerId="LiveId" clId="{49EA4204-B380-4DD2-942D-EDC331C1A4F5}" dt="2023-11-30T02:33:56.092" v="3345"/>
          <ac:inkMkLst>
            <pc:docMk/>
            <pc:sldMk cId="1466742762" sldId="367"/>
            <ac:inkMk id="233" creationId="{C2A6156A-13C4-BD3A-AFCB-076582A98468}"/>
          </ac:inkMkLst>
        </pc:inkChg>
        <pc:inkChg chg="add del mod">
          <ac:chgData name="Abhishek Sharma" userId="53fcfb28ca73c7bb" providerId="LiveId" clId="{49EA4204-B380-4DD2-942D-EDC331C1A4F5}" dt="2023-11-30T02:33:56.091" v="3343"/>
          <ac:inkMkLst>
            <pc:docMk/>
            <pc:sldMk cId="1466742762" sldId="367"/>
            <ac:inkMk id="234" creationId="{6F5F3E9B-8D9A-EACA-3612-9047720A8570}"/>
          </ac:inkMkLst>
        </pc:inkChg>
        <pc:inkChg chg="add del mod">
          <ac:chgData name="Abhishek Sharma" userId="53fcfb28ca73c7bb" providerId="LiveId" clId="{49EA4204-B380-4DD2-942D-EDC331C1A4F5}" dt="2023-11-30T02:33:56.092" v="3347"/>
          <ac:inkMkLst>
            <pc:docMk/>
            <pc:sldMk cId="1466742762" sldId="367"/>
            <ac:inkMk id="235" creationId="{C32F83AC-59C3-9552-FDDC-A7BF1D5A1D51}"/>
          </ac:inkMkLst>
        </pc:inkChg>
        <pc:inkChg chg="add del mod">
          <ac:chgData name="Abhishek Sharma" userId="53fcfb28ca73c7bb" providerId="LiveId" clId="{49EA4204-B380-4DD2-942D-EDC331C1A4F5}" dt="2023-11-30T02:33:53.229" v="3341"/>
          <ac:inkMkLst>
            <pc:docMk/>
            <pc:sldMk cId="1466742762" sldId="367"/>
            <ac:inkMk id="238" creationId="{7F29043E-9555-18DC-D96B-A52A4A8EDE0C}"/>
          </ac:inkMkLst>
        </pc:inkChg>
        <pc:inkChg chg="add del mod">
          <ac:chgData name="Abhishek Sharma" userId="53fcfb28ca73c7bb" providerId="LiveId" clId="{49EA4204-B380-4DD2-942D-EDC331C1A4F5}" dt="2023-11-30T02:33:53.229" v="3337"/>
          <ac:inkMkLst>
            <pc:docMk/>
            <pc:sldMk cId="1466742762" sldId="367"/>
            <ac:inkMk id="239" creationId="{1D327574-7F05-AB32-50C8-F46968CB187D}"/>
          </ac:inkMkLst>
        </pc:inkChg>
        <pc:inkChg chg="add del mod">
          <ac:chgData name="Abhishek Sharma" userId="53fcfb28ca73c7bb" providerId="LiveId" clId="{49EA4204-B380-4DD2-942D-EDC331C1A4F5}" dt="2023-11-30T02:33:49.054" v="3329"/>
          <ac:inkMkLst>
            <pc:docMk/>
            <pc:sldMk cId="1466742762" sldId="367"/>
            <ac:inkMk id="241" creationId="{82F899AD-F6E9-21A2-CFF8-488A500BCE07}"/>
          </ac:inkMkLst>
        </pc:inkChg>
        <pc:inkChg chg="add del mod">
          <ac:chgData name="Abhishek Sharma" userId="53fcfb28ca73c7bb" providerId="LiveId" clId="{49EA4204-B380-4DD2-942D-EDC331C1A4F5}" dt="2023-11-30T02:33:49.059" v="3331"/>
          <ac:inkMkLst>
            <pc:docMk/>
            <pc:sldMk cId="1466742762" sldId="367"/>
            <ac:inkMk id="242" creationId="{CC18924B-6A47-FB94-CA7A-4952994099CF}"/>
          </ac:inkMkLst>
        </pc:inkChg>
        <pc:inkChg chg="add del mod">
          <ac:chgData name="Abhishek Sharma" userId="53fcfb28ca73c7bb" providerId="LiveId" clId="{49EA4204-B380-4DD2-942D-EDC331C1A4F5}" dt="2023-11-30T02:33:49.060" v="3332"/>
          <ac:inkMkLst>
            <pc:docMk/>
            <pc:sldMk cId="1466742762" sldId="367"/>
            <ac:inkMk id="243" creationId="{2728A5AD-A168-960A-D819-E659CF5FD262}"/>
          </ac:inkMkLst>
        </pc:inkChg>
        <pc:inkChg chg="add del mod">
          <ac:chgData name="Abhishek Sharma" userId="53fcfb28ca73c7bb" providerId="LiveId" clId="{49EA4204-B380-4DD2-942D-EDC331C1A4F5}" dt="2023-11-30T02:33:54.085" v="3342"/>
          <ac:inkMkLst>
            <pc:docMk/>
            <pc:sldMk cId="1466742762" sldId="367"/>
            <ac:inkMk id="244" creationId="{0A58890C-A4B7-7B8B-022D-9E9CD203C3D6}"/>
          </ac:inkMkLst>
        </pc:inkChg>
        <pc:inkChg chg="add del mod">
          <ac:chgData name="Abhishek Sharma" userId="53fcfb28ca73c7bb" providerId="LiveId" clId="{49EA4204-B380-4DD2-942D-EDC331C1A4F5}" dt="2023-11-30T02:33:43.235" v="3320"/>
          <ac:inkMkLst>
            <pc:docMk/>
            <pc:sldMk cId="1466742762" sldId="367"/>
            <ac:inkMk id="246" creationId="{28641C53-CD63-C5C5-0292-A04EEBE222C8}"/>
          </ac:inkMkLst>
        </pc:inkChg>
        <pc:inkChg chg="add del mod">
          <ac:chgData name="Abhishek Sharma" userId="53fcfb28ca73c7bb" providerId="LiveId" clId="{49EA4204-B380-4DD2-942D-EDC331C1A4F5}" dt="2023-11-30T02:33:43.236" v="3321"/>
          <ac:inkMkLst>
            <pc:docMk/>
            <pc:sldMk cId="1466742762" sldId="367"/>
            <ac:inkMk id="247" creationId="{5B7F8A01-8067-AE16-DB85-1B314B38D904}"/>
          </ac:inkMkLst>
        </pc:inkChg>
        <pc:inkChg chg="add del">
          <ac:chgData name="Abhishek Sharma" userId="53fcfb28ca73c7bb" providerId="LiveId" clId="{49EA4204-B380-4DD2-942D-EDC331C1A4F5}" dt="2023-11-30T02:33:34.024" v="3314"/>
          <ac:inkMkLst>
            <pc:docMk/>
            <pc:sldMk cId="1466742762" sldId="367"/>
            <ac:inkMk id="249" creationId="{6AF7D892-C647-5CD0-C9BD-1A3A77AB8CF6}"/>
          </ac:inkMkLst>
        </pc:inkChg>
        <pc:inkChg chg="add del">
          <ac:chgData name="Abhishek Sharma" userId="53fcfb28ca73c7bb" providerId="LiveId" clId="{49EA4204-B380-4DD2-942D-EDC331C1A4F5}" dt="2023-12-23T16:34:06.847" v="3805"/>
          <ac:inkMkLst>
            <pc:docMk/>
            <pc:sldMk cId="1466742762" sldId="367"/>
            <ac:inkMk id="250" creationId="{375297F9-AB00-9B0D-8869-9ED8E8FFA63E}"/>
          </ac:inkMkLst>
        </pc:inkChg>
        <pc:inkChg chg="add">
          <ac:chgData name="Abhishek Sharma" userId="53fcfb28ca73c7bb" providerId="LiveId" clId="{49EA4204-B380-4DD2-942D-EDC331C1A4F5}" dt="2023-11-30T02:33:50.575" v="3333" actId="9405"/>
          <ac:inkMkLst>
            <pc:docMk/>
            <pc:sldMk cId="1466742762" sldId="367"/>
            <ac:inkMk id="251" creationId="{E0D5518A-8FBE-CDBB-8DD1-DCC63006FD95}"/>
          </ac:inkMkLst>
        </pc:inkChg>
        <pc:inkChg chg="add del">
          <ac:chgData name="Abhishek Sharma" userId="53fcfb28ca73c7bb" providerId="LiveId" clId="{49EA4204-B380-4DD2-942D-EDC331C1A4F5}" dt="2023-11-30T02:34:05.698" v="3364"/>
          <ac:inkMkLst>
            <pc:docMk/>
            <pc:sldMk cId="1466742762" sldId="367"/>
            <ac:inkMk id="252" creationId="{0C5DA694-F5AC-6EB3-A03B-2A392A50A807}"/>
          </ac:inkMkLst>
        </pc:inkChg>
        <pc:inkChg chg="add del">
          <ac:chgData name="Abhishek Sharma" userId="53fcfb28ca73c7bb" providerId="LiveId" clId="{49EA4204-B380-4DD2-942D-EDC331C1A4F5}" dt="2023-11-30T02:34:05.698" v="3365"/>
          <ac:inkMkLst>
            <pc:docMk/>
            <pc:sldMk cId="1466742762" sldId="367"/>
            <ac:inkMk id="253" creationId="{1FF6078C-FF54-F9C3-FD3D-5688D1B26D1A}"/>
          </ac:inkMkLst>
        </pc:inkChg>
        <pc:inkChg chg="add del">
          <ac:chgData name="Abhishek Sharma" userId="53fcfb28ca73c7bb" providerId="LiveId" clId="{49EA4204-B380-4DD2-942D-EDC331C1A4F5}" dt="2023-11-30T02:34:05.698" v="3362"/>
          <ac:inkMkLst>
            <pc:docMk/>
            <pc:sldMk cId="1466742762" sldId="367"/>
            <ac:inkMk id="254" creationId="{A6E4AD07-633F-2DD6-4955-9F74E7ED0DEB}"/>
          </ac:inkMkLst>
        </pc:inkChg>
        <pc:inkChg chg="add del">
          <ac:chgData name="Abhishek Sharma" userId="53fcfb28ca73c7bb" providerId="LiveId" clId="{49EA4204-B380-4DD2-942D-EDC331C1A4F5}" dt="2023-11-30T02:34:05.698" v="3363"/>
          <ac:inkMkLst>
            <pc:docMk/>
            <pc:sldMk cId="1466742762" sldId="367"/>
            <ac:inkMk id="255" creationId="{378D93FE-C575-1817-6790-33A22E3E59C9}"/>
          </ac:inkMkLst>
        </pc:inkChg>
        <pc:inkChg chg="add del">
          <ac:chgData name="Abhishek Sharma" userId="53fcfb28ca73c7bb" providerId="LiveId" clId="{49EA4204-B380-4DD2-942D-EDC331C1A4F5}" dt="2023-11-30T02:34:05.698" v="3361"/>
          <ac:inkMkLst>
            <pc:docMk/>
            <pc:sldMk cId="1466742762" sldId="367"/>
            <ac:inkMk id="256" creationId="{98838041-511C-36D7-E043-D21B3BD4FB99}"/>
          </ac:inkMkLst>
        </pc:inkChg>
      </pc:sldChg>
      <pc:sldChg chg="addSp modSp new mod">
        <pc:chgData name="Abhishek Sharma" userId="53fcfb28ca73c7bb" providerId="LiveId" clId="{49EA4204-B380-4DD2-942D-EDC331C1A4F5}" dt="2022-10-09T15:29:23.092" v="1618"/>
        <pc:sldMkLst>
          <pc:docMk/>
          <pc:sldMk cId="875391993" sldId="368"/>
        </pc:sldMkLst>
        <pc:spChg chg="mod">
          <ac:chgData name="Abhishek Sharma" userId="53fcfb28ca73c7bb" providerId="LiveId" clId="{49EA4204-B380-4DD2-942D-EDC331C1A4F5}" dt="2022-09-22T09:45:00.749" v="1505" actId="255"/>
          <ac:spMkLst>
            <pc:docMk/>
            <pc:sldMk cId="875391993" sldId="368"/>
            <ac:spMk id="2" creationId="{726F3223-71B7-20E5-4D8A-3DA98265AB08}"/>
          </ac:spMkLst>
        </pc:spChg>
        <pc:spChg chg="mod">
          <ac:chgData name="Abhishek Sharma" userId="53fcfb28ca73c7bb" providerId="LiveId" clId="{49EA4204-B380-4DD2-942D-EDC331C1A4F5}" dt="2022-09-22T09:45:27.464" v="1510" actId="123"/>
          <ac:spMkLst>
            <pc:docMk/>
            <pc:sldMk cId="875391993" sldId="368"/>
            <ac:spMk id="3" creationId="{95CDCB93-5FED-7E8B-7209-39BA729144CE}"/>
          </ac:spMkLst>
        </pc:spChg>
        <pc:grpChg chg="mod">
          <ac:chgData name="Abhishek Sharma" userId="53fcfb28ca73c7bb" providerId="LiveId" clId="{49EA4204-B380-4DD2-942D-EDC331C1A4F5}" dt="2022-10-09T15:29:23.092" v="1618"/>
          <ac:grpSpMkLst>
            <pc:docMk/>
            <pc:sldMk cId="875391993" sldId="368"/>
            <ac:grpSpMk id="6" creationId="{D9521A05-8C96-BE00-6535-2FCF4731D458}"/>
          </ac:grpSpMkLst>
        </pc:grpChg>
        <pc:inkChg chg="add mod">
          <ac:chgData name="Abhishek Sharma" userId="53fcfb28ca73c7bb" providerId="LiveId" clId="{49EA4204-B380-4DD2-942D-EDC331C1A4F5}" dt="2022-10-09T15:29:23.092" v="1618"/>
          <ac:inkMkLst>
            <pc:docMk/>
            <pc:sldMk cId="875391993" sldId="368"/>
            <ac:inkMk id="4" creationId="{8D086D3B-A051-816C-A775-4D3BDE495F36}"/>
          </ac:inkMkLst>
        </pc:inkChg>
        <pc:inkChg chg="add mod">
          <ac:chgData name="Abhishek Sharma" userId="53fcfb28ca73c7bb" providerId="LiveId" clId="{49EA4204-B380-4DD2-942D-EDC331C1A4F5}" dt="2022-10-09T15:29:23.092" v="1618"/>
          <ac:inkMkLst>
            <pc:docMk/>
            <pc:sldMk cId="875391993" sldId="368"/>
            <ac:inkMk id="5" creationId="{633DF9F7-C7B5-5BF5-220A-0125327AD7A1}"/>
          </ac:inkMkLst>
        </pc:inkChg>
      </pc:sldChg>
      <pc:sldChg chg="addSp delSp modSp new mod">
        <pc:chgData name="Abhishek Sharma" userId="53fcfb28ca73c7bb" providerId="LiveId" clId="{49EA4204-B380-4DD2-942D-EDC331C1A4F5}" dt="2023-12-23T16:36:22.634" v="3952"/>
        <pc:sldMkLst>
          <pc:docMk/>
          <pc:sldMk cId="1392340667" sldId="369"/>
        </pc:sldMkLst>
        <pc:spChg chg="mod">
          <ac:chgData name="Abhishek Sharma" userId="53fcfb28ca73c7bb" providerId="LiveId" clId="{49EA4204-B380-4DD2-942D-EDC331C1A4F5}" dt="2022-09-22T09:45:59.457" v="1516" actId="255"/>
          <ac:spMkLst>
            <pc:docMk/>
            <pc:sldMk cId="1392340667" sldId="369"/>
            <ac:spMk id="2" creationId="{568AAFA1-13D7-5673-7162-37CF2AC16B2D}"/>
          </ac:spMkLst>
        </pc:spChg>
        <pc:spChg chg="del mod">
          <ac:chgData name="Abhishek Sharma" userId="53fcfb28ca73c7bb" providerId="LiveId" clId="{49EA4204-B380-4DD2-942D-EDC331C1A4F5}" dt="2022-09-22T09:46:09.702" v="1517"/>
          <ac:spMkLst>
            <pc:docMk/>
            <pc:sldMk cId="1392340667" sldId="369"/>
            <ac:spMk id="3" creationId="{333B5D30-A874-E67F-CF9C-139F0F681FAE}"/>
          </ac:spMkLst>
        </pc:spChg>
        <pc:grpChg chg="del mod">
          <ac:chgData name="Abhishek Sharma" userId="53fcfb28ca73c7bb" providerId="LiveId" clId="{49EA4204-B380-4DD2-942D-EDC331C1A4F5}" dt="2023-10-23T03:28:36.037" v="2809"/>
          <ac:grpSpMkLst>
            <pc:docMk/>
            <pc:sldMk cId="1392340667" sldId="369"/>
            <ac:grpSpMk id="6" creationId="{D75FAFE5-E0A7-3BAE-AD42-77EBA771D47B}"/>
          </ac:grpSpMkLst>
        </pc:grpChg>
        <pc:grpChg chg="del mod">
          <ac:chgData name="Abhishek Sharma" userId="53fcfb28ca73c7bb" providerId="LiveId" clId="{49EA4204-B380-4DD2-942D-EDC331C1A4F5}" dt="2023-04-20T02:45:15.451" v="2126"/>
          <ac:grpSpMkLst>
            <pc:docMk/>
            <pc:sldMk cId="1392340667" sldId="369"/>
            <ac:grpSpMk id="8" creationId="{1AFB1E89-031D-1AD6-5E01-4845376604B0}"/>
          </ac:grpSpMkLst>
        </pc:grpChg>
        <pc:grpChg chg="del mod">
          <ac:chgData name="Abhishek Sharma" userId="53fcfb28ca73c7bb" providerId="LiveId" clId="{49EA4204-B380-4DD2-942D-EDC331C1A4F5}" dt="2023-12-23T16:34:59.197" v="3926"/>
          <ac:grpSpMkLst>
            <pc:docMk/>
            <pc:sldMk cId="1392340667" sldId="369"/>
            <ac:grpSpMk id="10" creationId="{9C320362-AAF6-EA6C-0EEA-2EE0152D4F75}"/>
          </ac:grpSpMkLst>
        </pc:grpChg>
        <pc:grpChg chg="del mod">
          <ac:chgData name="Abhishek Sharma" userId="53fcfb28ca73c7bb" providerId="LiveId" clId="{49EA4204-B380-4DD2-942D-EDC331C1A4F5}" dt="2023-04-20T02:45:13.716" v="2121"/>
          <ac:grpSpMkLst>
            <pc:docMk/>
            <pc:sldMk cId="1392340667" sldId="369"/>
            <ac:grpSpMk id="11" creationId="{675D8B16-2EEA-D925-F5D8-543BBE689576}"/>
          </ac:grpSpMkLst>
        </pc:grpChg>
        <pc:grpChg chg="del mod">
          <ac:chgData name="Abhishek Sharma" userId="53fcfb28ca73c7bb" providerId="LiveId" clId="{49EA4204-B380-4DD2-942D-EDC331C1A4F5}" dt="2023-04-20T02:45:15.452" v="2128"/>
          <ac:grpSpMkLst>
            <pc:docMk/>
            <pc:sldMk cId="1392340667" sldId="369"/>
            <ac:grpSpMk id="14" creationId="{9F0AD6D1-5905-1ABD-0F8C-B131A75E0B62}"/>
          </ac:grpSpMkLst>
        </pc:grpChg>
        <pc:grpChg chg="del mod">
          <ac:chgData name="Abhishek Sharma" userId="53fcfb28ca73c7bb" providerId="LiveId" clId="{49EA4204-B380-4DD2-942D-EDC331C1A4F5}" dt="2023-12-23T16:35:00.264" v="3929"/>
          <ac:grpSpMkLst>
            <pc:docMk/>
            <pc:sldMk cId="1392340667" sldId="369"/>
            <ac:grpSpMk id="15" creationId="{B663E7CF-5992-E55A-67AD-54C0BE62C695}"/>
          </ac:grpSpMkLst>
        </pc:grpChg>
        <pc:grpChg chg="mod">
          <ac:chgData name="Abhishek Sharma" userId="53fcfb28ca73c7bb" providerId="LiveId" clId="{49EA4204-B380-4DD2-942D-EDC331C1A4F5}" dt="2023-10-23T03:28:32.871" v="2808"/>
          <ac:grpSpMkLst>
            <pc:docMk/>
            <pc:sldMk cId="1392340667" sldId="369"/>
            <ac:grpSpMk id="19" creationId="{4FA63FD4-2A5C-676F-9676-464AA6457FA4}"/>
          </ac:grpSpMkLst>
        </pc:grpChg>
        <pc:grpChg chg="del mod">
          <ac:chgData name="Abhishek Sharma" userId="53fcfb28ca73c7bb" providerId="LiveId" clId="{49EA4204-B380-4DD2-942D-EDC331C1A4F5}" dt="2023-11-30T02:08:29.959" v="3024"/>
          <ac:grpSpMkLst>
            <pc:docMk/>
            <pc:sldMk cId="1392340667" sldId="369"/>
            <ac:grpSpMk id="22" creationId="{6ACC10D3-B281-3A4B-FC70-9F2944C524DF}"/>
          </ac:grpSpMkLst>
        </pc:grpChg>
        <pc:grpChg chg="del mod">
          <ac:chgData name="Abhishek Sharma" userId="53fcfb28ca73c7bb" providerId="LiveId" clId="{49EA4204-B380-4DD2-942D-EDC331C1A4F5}" dt="2023-12-23T16:36:21.567" v="3948"/>
          <ac:grpSpMkLst>
            <pc:docMk/>
            <pc:sldMk cId="1392340667" sldId="369"/>
            <ac:grpSpMk id="23" creationId="{D9B6A5D4-6EF6-B1B7-FA83-881AA107EDAB}"/>
          </ac:grpSpMkLst>
        </pc:grpChg>
        <pc:grpChg chg="mod">
          <ac:chgData name="Abhishek Sharma" userId="53fcfb28ca73c7bb" providerId="LiveId" clId="{49EA4204-B380-4DD2-942D-EDC331C1A4F5}" dt="2023-12-23T16:35:24.725" v="3940"/>
          <ac:grpSpMkLst>
            <pc:docMk/>
            <pc:sldMk cId="1392340667" sldId="369"/>
            <ac:grpSpMk id="31" creationId="{1F80999C-3A4A-444E-6328-7E004059AC40}"/>
          </ac:grpSpMkLst>
        </pc:grpChg>
        <pc:grpChg chg="del mod">
          <ac:chgData name="Abhishek Sharma" userId="53fcfb28ca73c7bb" providerId="LiveId" clId="{49EA4204-B380-4DD2-942D-EDC331C1A4F5}" dt="2023-12-23T16:36:22.633" v="3951"/>
          <ac:grpSpMkLst>
            <pc:docMk/>
            <pc:sldMk cId="1392340667" sldId="369"/>
            <ac:grpSpMk id="32" creationId="{0756E6FE-0576-A931-7E3D-2E8B57478682}"/>
          </ac:grpSpMkLst>
        </pc:grpChg>
        <pc:grpChg chg="mod">
          <ac:chgData name="Abhishek Sharma" userId="53fcfb28ca73c7bb" providerId="LiveId" clId="{49EA4204-B380-4DD2-942D-EDC331C1A4F5}" dt="2023-12-23T16:35:52.198" v="3943"/>
          <ac:grpSpMkLst>
            <pc:docMk/>
            <pc:sldMk cId="1392340667" sldId="369"/>
            <ac:grpSpMk id="35" creationId="{0D274AAC-A54D-9653-72E4-6A9E868D81F4}"/>
          </ac:grpSpMkLst>
        </pc:grpChg>
        <pc:picChg chg="add mod">
          <ac:chgData name="Abhishek Sharma" userId="53fcfb28ca73c7bb" providerId="LiveId" clId="{49EA4204-B380-4DD2-942D-EDC331C1A4F5}" dt="2022-09-22T09:46:13.304" v="1518" actId="14100"/>
          <ac:picMkLst>
            <pc:docMk/>
            <pc:sldMk cId="1392340667" sldId="369"/>
            <ac:picMk id="4" creationId="{AA0B0D9F-BC97-BFF2-CE84-09B1A3B888AB}"/>
          </ac:picMkLst>
        </pc:picChg>
        <pc:inkChg chg="add del mod">
          <ac:chgData name="Abhishek Sharma" userId="53fcfb28ca73c7bb" providerId="LiveId" clId="{49EA4204-B380-4DD2-942D-EDC331C1A4F5}" dt="2023-04-20T02:45:15.452" v="2127"/>
          <ac:inkMkLst>
            <pc:docMk/>
            <pc:sldMk cId="1392340667" sldId="369"/>
            <ac:inkMk id="3" creationId="{03C43F04-2640-C9AA-03AA-02839721FF35}"/>
          </ac:inkMkLst>
        </pc:inkChg>
        <pc:inkChg chg="add">
          <ac:chgData name="Abhishek Sharma" userId="53fcfb28ca73c7bb" providerId="LiveId" clId="{49EA4204-B380-4DD2-942D-EDC331C1A4F5}" dt="2023-11-30T02:08:19.892" v="3023" actId="9405"/>
          <ac:inkMkLst>
            <pc:docMk/>
            <pc:sldMk cId="1392340667" sldId="369"/>
            <ac:inkMk id="3" creationId="{1FBCA8BF-FF3D-7838-6F68-9D4067C7765D}"/>
          </ac:inkMkLst>
        </pc:inkChg>
        <pc:inkChg chg="add del mod">
          <ac:chgData name="Abhishek Sharma" userId="53fcfb28ca73c7bb" providerId="LiveId" clId="{49EA4204-B380-4DD2-942D-EDC331C1A4F5}" dt="2023-10-23T03:28:36.037" v="2809"/>
          <ac:inkMkLst>
            <pc:docMk/>
            <pc:sldMk cId="1392340667" sldId="369"/>
            <ac:inkMk id="3" creationId="{34B35FED-9297-4422-87C0-E3F4A4BBFCFC}"/>
          </ac:inkMkLst>
        </pc:inkChg>
        <pc:inkChg chg="add del mod">
          <ac:chgData name="Abhishek Sharma" userId="53fcfb28ca73c7bb" providerId="LiveId" clId="{49EA4204-B380-4DD2-942D-EDC331C1A4F5}" dt="2023-10-23T03:28:36.038" v="2810"/>
          <ac:inkMkLst>
            <pc:docMk/>
            <pc:sldMk cId="1392340667" sldId="369"/>
            <ac:inkMk id="5" creationId="{06855E4B-3054-4EE4-5BA0-B21CC5E1EB95}"/>
          </ac:inkMkLst>
        </pc:inkChg>
        <pc:inkChg chg="add del mod">
          <ac:chgData name="Abhishek Sharma" userId="53fcfb28ca73c7bb" providerId="LiveId" clId="{49EA4204-B380-4DD2-942D-EDC331C1A4F5}" dt="2023-12-23T16:36:21.567" v="3948"/>
          <ac:inkMkLst>
            <pc:docMk/>
            <pc:sldMk cId="1392340667" sldId="369"/>
            <ac:inkMk id="5" creationId="{555E2636-8D7C-77FC-DB17-2759B3741EED}"/>
          </ac:inkMkLst>
        </pc:inkChg>
        <pc:inkChg chg="add del mod">
          <ac:chgData name="Abhishek Sharma" userId="53fcfb28ca73c7bb" providerId="LiveId" clId="{49EA4204-B380-4DD2-942D-EDC331C1A4F5}" dt="2023-04-20T02:45:15.451" v="2126"/>
          <ac:inkMkLst>
            <pc:docMk/>
            <pc:sldMk cId="1392340667" sldId="369"/>
            <ac:inkMk id="5" creationId="{56076FEB-E672-185E-5481-50FE261A44ED}"/>
          </ac:inkMkLst>
        </pc:inkChg>
        <pc:inkChg chg="add del mod">
          <ac:chgData name="Abhishek Sharma" userId="53fcfb28ca73c7bb" providerId="LiveId" clId="{49EA4204-B380-4DD2-942D-EDC331C1A4F5}" dt="2023-12-23T16:36:21.567" v="3950"/>
          <ac:inkMkLst>
            <pc:docMk/>
            <pc:sldMk cId="1392340667" sldId="369"/>
            <ac:inkMk id="6" creationId="{9458EC5C-5F6C-8EB8-C1E5-4E2533D995E0}"/>
          </ac:inkMkLst>
        </pc:inkChg>
        <pc:inkChg chg="add del mod">
          <ac:chgData name="Abhishek Sharma" userId="53fcfb28ca73c7bb" providerId="LiveId" clId="{49EA4204-B380-4DD2-942D-EDC331C1A4F5}" dt="2023-04-20T02:45:15.451" v="2125"/>
          <ac:inkMkLst>
            <pc:docMk/>
            <pc:sldMk cId="1392340667" sldId="369"/>
            <ac:inkMk id="6" creationId="{96CC0F70-E615-6A98-590C-F027D3A4D9CE}"/>
          </ac:inkMkLst>
        </pc:inkChg>
        <pc:inkChg chg="add">
          <ac:chgData name="Abhishek Sharma" userId="53fcfb28ca73c7bb" providerId="LiveId" clId="{49EA4204-B380-4DD2-942D-EDC331C1A4F5}" dt="2023-08-20T02:33:28.569" v="2671" actId="9405"/>
          <ac:inkMkLst>
            <pc:docMk/>
            <pc:sldMk cId="1392340667" sldId="369"/>
            <ac:inkMk id="7" creationId="{DC100AE1-740A-4184-6AB2-3255E6EEF778}"/>
          </ac:inkMkLst>
        </pc:inkChg>
        <pc:inkChg chg="add del mod">
          <ac:chgData name="Abhishek Sharma" userId="53fcfb28ca73c7bb" providerId="LiveId" clId="{49EA4204-B380-4DD2-942D-EDC331C1A4F5}" dt="2023-04-20T02:45:15.451" v="2124"/>
          <ac:inkMkLst>
            <pc:docMk/>
            <pc:sldMk cId="1392340667" sldId="369"/>
            <ac:inkMk id="7" creationId="{E6DE302E-7B80-03C2-8A08-0D3C7A3C35B2}"/>
          </ac:inkMkLst>
        </pc:inkChg>
        <pc:inkChg chg="add del mod">
          <ac:chgData name="Abhishek Sharma" userId="53fcfb28ca73c7bb" providerId="LiveId" clId="{49EA4204-B380-4DD2-942D-EDC331C1A4F5}" dt="2023-12-23T16:34:59.197" v="3926"/>
          <ac:inkMkLst>
            <pc:docMk/>
            <pc:sldMk cId="1392340667" sldId="369"/>
            <ac:inkMk id="8" creationId="{D2DCC94D-DCA8-E125-94AF-D581F990E204}"/>
          </ac:inkMkLst>
        </pc:inkChg>
        <pc:inkChg chg="add del mod">
          <ac:chgData name="Abhishek Sharma" userId="53fcfb28ca73c7bb" providerId="LiveId" clId="{49EA4204-B380-4DD2-942D-EDC331C1A4F5}" dt="2023-04-20T02:45:13.716" v="2121"/>
          <ac:inkMkLst>
            <pc:docMk/>
            <pc:sldMk cId="1392340667" sldId="369"/>
            <ac:inkMk id="9" creationId="{4A0ABD7F-3709-EC6F-3210-4F181C6DA41B}"/>
          </ac:inkMkLst>
        </pc:inkChg>
        <pc:inkChg chg="add del mod">
          <ac:chgData name="Abhishek Sharma" userId="53fcfb28ca73c7bb" providerId="LiveId" clId="{49EA4204-B380-4DD2-942D-EDC331C1A4F5}" dt="2023-12-23T16:34:59.198" v="3927"/>
          <ac:inkMkLst>
            <pc:docMk/>
            <pc:sldMk cId="1392340667" sldId="369"/>
            <ac:inkMk id="9" creationId="{C69001F1-17FE-58E0-4A6A-DC36FE1136F4}"/>
          </ac:inkMkLst>
        </pc:inkChg>
        <pc:inkChg chg="add del mod">
          <ac:chgData name="Abhishek Sharma" userId="53fcfb28ca73c7bb" providerId="LiveId" clId="{49EA4204-B380-4DD2-942D-EDC331C1A4F5}" dt="2023-04-20T02:45:13.716" v="2122"/>
          <ac:inkMkLst>
            <pc:docMk/>
            <pc:sldMk cId="1392340667" sldId="369"/>
            <ac:inkMk id="10" creationId="{A14BCD1C-AC94-4353-2A07-705327EA35C1}"/>
          </ac:inkMkLst>
        </pc:inkChg>
        <pc:inkChg chg="add">
          <ac:chgData name="Abhishek Sharma" userId="53fcfb28ca73c7bb" providerId="LiveId" clId="{49EA4204-B380-4DD2-942D-EDC331C1A4F5}" dt="2023-10-23T03:28:25.021" v="2800" actId="9405"/>
          <ac:inkMkLst>
            <pc:docMk/>
            <pc:sldMk cId="1392340667" sldId="369"/>
            <ac:inkMk id="11" creationId="{DD96A43B-9B18-1EE3-EB48-FAE2B2B02B63}"/>
          </ac:inkMkLst>
        </pc:inkChg>
        <pc:inkChg chg="add mod">
          <ac:chgData name="Abhishek Sharma" userId="53fcfb28ca73c7bb" providerId="LiveId" clId="{49EA4204-B380-4DD2-942D-EDC331C1A4F5}" dt="2023-12-23T16:35:00.264" v="3929"/>
          <ac:inkMkLst>
            <pc:docMk/>
            <pc:sldMk cId="1392340667" sldId="369"/>
            <ac:inkMk id="12" creationId="{0B237382-CCAD-7494-E4AE-E712BEC9BFD1}"/>
          </ac:inkMkLst>
        </pc:inkChg>
        <pc:inkChg chg="add del mod">
          <ac:chgData name="Abhishek Sharma" userId="53fcfb28ca73c7bb" providerId="LiveId" clId="{49EA4204-B380-4DD2-942D-EDC331C1A4F5}" dt="2023-04-20T02:45:15.452" v="2129"/>
          <ac:inkMkLst>
            <pc:docMk/>
            <pc:sldMk cId="1392340667" sldId="369"/>
            <ac:inkMk id="12" creationId="{B5E0E525-AFEF-49D2-825E-7C10BE6D8CFE}"/>
          </ac:inkMkLst>
        </pc:inkChg>
        <pc:inkChg chg="add del mod">
          <ac:chgData name="Abhishek Sharma" userId="53fcfb28ca73c7bb" providerId="LiveId" clId="{49EA4204-B380-4DD2-942D-EDC331C1A4F5}" dt="2023-04-20T02:45:15.452" v="2128"/>
          <ac:inkMkLst>
            <pc:docMk/>
            <pc:sldMk cId="1392340667" sldId="369"/>
            <ac:inkMk id="13" creationId="{2DD21D8D-C44E-B1B6-0815-BB295C8F1AA0}"/>
          </ac:inkMkLst>
        </pc:inkChg>
        <pc:inkChg chg="add del mod">
          <ac:chgData name="Abhishek Sharma" userId="53fcfb28ca73c7bb" providerId="LiveId" clId="{49EA4204-B380-4DD2-942D-EDC331C1A4F5}" dt="2023-12-23T16:35:00.264" v="3929"/>
          <ac:inkMkLst>
            <pc:docMk/>
            <pc:sldMk cId="1392340667" sldId="369"/>
            <ac:inkMk id="13" creationId="{5644F37A-6A95-9D2B-8678-0F69FEFAC2E5}"/>
          </ac:inkMkLst>
        </pc:inkChg>
        <pc:inkChg chg="add del mod">
          <ac:chgData name="Abhishek Sharma" userId="53fcfb28ca73c7bb" providerId="LiveId" clId="{49EA4204-B380-4DD2-942D-EDC331C1A4F5}" dt="2023-12-23T16:35:00.263" v="3928"/>
          <ac:inkMkLst>
            <pc:docMk/>
            <pc:sldMk cId="1392340667" sldId="369"/>
            <ac:inkMk id="14" creationId="{3A111940-D196-0A69-818D-EA255801AB68}"/>
          </ac:inkMkLst>
        </pc:inkChg>
        <pc:inkChg chg="add del">
          <ac:chgData name="Abhishek Sharma" userId="53fcfb28ca73c7bb" providerId="LiveId" clId="{49EA4204-B380-4DD2-942D-EDC331C1A4F5}" dt="2023-04-20T02:45:13.717" v="2123"/>
          <ac:inkMkLst>
            <pc:docMk/>
            <pc:sldMk cId="1392340667" sldId="369"/>
            <ac:inkMk id="15" creationId="{0C3E3E26-6CF1-C8F7-E9AD-E9D91EE3868E}"/>
          </ac:inkMkLst>
        </pc:inkChg>
        <pc:inkChg chg="add mod">
          <ac:chgData name="Abhishek Sharma" userId="53fcfb28ca73c7bb" providerId="LiveId" clId="{49EA4204-B380-4DD2-942D-EDC331C1A4F5}" dt="2023-10-23T03:28:32.871" v="2808"/>
          <ac:inkMkLst>
            <pc:docMk/>
            <pc:sldMk cId="1392340667" sldId="369"/>
            <ac:inkMk id="16" creationId="{B227F344-7DCC-FAD0-C46F-3CB9EFF61EE6}"/>
          </ac:inkMkLst>
        </pc:inkChg>
        <pc:inkChg chg="add mod">
          <ac:chgData name="Abhishek Sharma" userId="53fcfb28ca73c7bb" providerId="LiveId" clId="{49EA4204-B380-4DD2-942D-EDC331C1A4F5}" dt="2023-10-23T03:28:32.871" v="2808"/>
          <ac:inkMkLst>
            <pc:docMk/>
            <pc:sldMk cId="1392340667" sldId="369"/>
            <ac:inkMk id="17" creationId="{581EB4CF-D85E-FB23-3B58-B35E0D2A5FD3}"/>
          </ac:inkMkLst>
        </pc:inkChg>
        <pc:inkChg chg="add mod">
          <ac:chgData name="Abhishek Sharma" userId="53fcfb28ca73c7bb" providerId="LiveId" clId="{49EA4204-B380-4DD2-942D-EDC331C1A4F5}" dt="2023-10-23T03:28:32.871" v="2808"/>
          <ac:inkMkLst>
            <pc:docMk/>
            <pc:sldMk cId="1392340667" sldId="369"/>
            <ac:inkMk id="18" creationId="{B16CB0C0-D134-E1CB-0726-8B7798510272}"/>
          </ac:inkMkLst>
        </pc:inkChg>
        <pc:inkChg chg="add del mod">
          <ac:chgData name="Abhishek Sharma" userId="53fcfb28ca73c7bb" providerId="LiveId" clId="{49EA4204-B380-4DD2-942D-EDC331C1A4F5}" dt="2023-11-30T02:08:29.960" v="3025"/>
          <ac:inkMkLst>
            <pc:docMk/>
            <pc:sldMk cId="1392340667" sldId="369"/>
            <ac:inkMk id="20" creationId="{21E761E9-7E0C-B193-26A9-6ACDB17ECD2C}"/>
          </ac:inkMkLst>
        </pc:inkChg>
        <pc:inkChg chg="add">
          <ac:chgData name="Abhishek Sharma" userId="53fcfb28ca73c7bb" providerId="LiveId" clId="{49EA4204-B380-4DD2-942D-EDC331C1A4F5}" dt="2023-12-23T16:35:10.122" v="3930" actId="9405"/>
          <ac:inkMkLst>
            <pc:docMk/>
            <pc:sldMk cId="1392340667" sldId="369"/>
            <ac:inkMk id="20" creationId="{62AAFDE1-EF35-F4F4-95C5-C5B9D1080CF0}"/>
          </ac:inkMkLst>
        </pc:inkChg>
        <pc:inkChg chg="add del mod">
          <ac:chgData name="Abhishek Sharma" userId="53fcfb28ca73c7bb" providerId="LiveId" clId="{49EA4204-B380-4DD2-942D-EDC331C1A4F5}" dt="2023-11-30T02:08:29.959" v="3024"/>
          <ac:inkMkLst>
            <pc:docMk/>
            <pc:sldMk cId="1392340667" sldId="369"/>
            <ac:inkMk id="21" creationId="{9EF9C3E1-4DC2-9BA9-C6F9-8B7C208750A6}"/>
          </ac:inkMkLst>
        </pc:inkChg>
        <pc:inkChg chg="add del mod">
          <ac:chgData name="Abhishek Sharma" userId="53fcfb28ca73c7bb" providerId="LiveId" clId="{49EA4204-B380-4DD2-942D-EDC331C1A4F5}" dt="2023-12-23T16:36:21.567" v="3947"/>
          <ac:inkMkLst>
            <pc:docMk/>
            <pc:sldMk cId="1392340667" sldId="369"/>
            <ac:inkMk id="21" creationId="{FD6D6D96-FC35-6102-8024-96BB36697A6D}"/>
          </ac:inkMkLst>
        </pc:inkChg>
        <pc:inkChg chg="add del mod">
          <ac:chgData name="Abhishek Sharma" userId="53fcfb28ca73c7bb" providerId="LiveId" clId="{49EA4204-B380-4DD2-942D-EDC331C1A4F5}" dt="2023-12-23T16:36:21.567" v="3949"/>
          <ac:inkMkLst>
            <pc:docMk/>
            <pc:sldMk cId="1392340667" sldId="369"/>
            <ac:inkMk id="22" creationId="{E60790F4-F288-1A6D-D7E3-B59CDE5F5B9A}"/>
          </ac:inkMkLst>
        </pc:inkChg>
        <pc:inkChg chg="add del mod">
          <ac:chgData name="Abhishek Sharma" userId="53fcfb28ca73c7bb" providerId="LiveId" clId="{49EA4204-B380-4DD2-942D-EDC331C1A4F5}" dt="2023-12-23T16:36:21.566" v="3946"/>
          <ac:inkMkLst>
            <pc:docMk/>
            <pc:sldMk cId="1392340667" sldId="369"/>
            <ac:inkMk id="24" creationId="{06FBCD6D-E313-2568-9B23-57E78D2F9070}"/>
          </ac:inkMkLst>
        </pc:inkChg>
        <pc:inkChg chg="add del mod">
          <ac:chgData name="Abhishek Sharma" userId="53fcfb28ca73c7bb" providerId="LiveId" clId="{49EA4204-B380-4DD2-942D-EDC331C1A4F5}" dt="2023-12-23T16:36:22.633" v="3951"/>
          <ac:inkMkLst>
            <pc:docMk/>
            <pc:sldMk cId="1392340667" sldId="369"/>
            <ac:inkMk id="25" creationId="{1E3E6626-1F4C-DE4D-4402-1F87A1D2FB18}"/>
          </ac:inkMkLst>
        </pc:inkChg>
        <pc:inkChg chg="add del mod">
          <ac:chgData name="Abhishek Sharma" userId="53fcfb28ca73c7bb" providerId="LiveId" clId="{49EA4204-B380-4DD2-942D-EDC331C1A4F5}" dt="2023-12-23T16:36:22.634" v="3952"/>
          <ac:inkMkLst>
            <pc:docMk/>
            <pc:sldMk cId="1392340667" sldId="369"/>
            <ac:inkMk id="26" creationId="{D554E6D8-6F46-3263-7C33-E9730338C4B5}"/>
          </ac:inkMkLst>
        </pc:inkChg>
        <pc:inkChg chg="add mod">
          <ac:chgData name="Abhishek Sharma" userId="53fcfb28ca73c7bb" providerId="LiveId" clId="{49EA4204-B380-4DD2-942D-EDC331C1A4F5}" dt="2023-12-23T16:35:24.725" v="3940"/>
          <ac:inkMkLst>
            <pc:docMk/>
            <pc:sldMk cId="1392340667" sldId="369"/>
            <ac:inkMk id="27" creationId="{47E69EED-A425-75B9-3B75-4EE8BE85F320}"/>
          </ac:inkMkLst>
        </pc:inkChg>
        <pc:inkChg chg="add mod">
          <ac:chgData name="Abhishek Sharma" userId="53fcfb28ca73c7bb" providerId="LiveId" clId="{49EA4204-B380-4DD2-942D-EDC331C1A4F5}" dt="2023-12-23T16:35:24.725" v="3940"/>
          <ac:inkMkLst>
            <pc:docMk/>
            <pc:sldMk cId="1392340667" sldId="369"/>
            <ac:inkMk id="28" creationId="{44346143-E36A-8833-7FC2-D0884D495F22}"/>
          </ac:inkMkLst>
        </pc:inkChg>
        <pc:inkChg chg="add mod">
          <ac:chgData name="Abhishek Sharma" userId="53fcfb28ca73c7bb" providerId="LiveId" clId="{49EA4204-B380-4DD2-942D-EDC331C1A4F5}" dt="2023-12-23T16:35:24.725" v="3940"/>
          <ac:inkMkLst>
            <pc:docMk/>
            <pc:sldMk cId="1392340667" sldId="369"/>
            <ac:inkMk id="29" creationId="{5C411775-CDD7-82AB-A2BC-297C4D49EEEE}"/>
          </ac:inkMkLst>
        </pc:inkChg>
        <pc:inkChg chg="add mod">
          <ac:chgData name="Abhishek Sharma" userId="53fcfb28ca73c7bb" providerId="LiveId" clId="{49EA4204-B380-4DD2-942D-EDC331C1A4F5}" dt="2023-12-23T16:35:24.725" v="3940"/>
          <ac:inkMkLst>
            <pc:docMk/>
            <pc:sldMk cId="1392340667" sldId="369"/>
            <ac:inkMk id="30" creationId="{BFA35A6D-D83B-B8EC-F9FC-AE4C9A7D7648}"/>
          </ac:inkMkLst>
        </pc:inkChg>
        <pc:inkChg chg="add mod">
          <ac:chgData name="Abhishek Sharma" userId="53fcfb28ca73c7bb" providerId="LiveId" clId="{49EA4204-B380-4DD2-942D-EDC331C1A4F5}" dt="2023-12-23T16:35:52.198" v="3943"/>
          <ac:inkMkLst>
            <pc:docMk/>
            <pc:sldMk cId="1392340667" sldId="369"/>
            <ac:inkMk id="33" creationId="{D62845A7-B3A6-914F-DADB-F7DA7310C8F2}"/>
          </ac:inkMkLst>
        </pc:inkChg>
        <pc:inkChg chg="add mod">
          <ac:chgData name="Abhishek Sharma" userId="53fcfb28ca73c7bb" providerId="LiveId" clId="{49EA4204-B380-4DD2-942D-EDC331C1A4F5}" dt="2023-12-23T16:35:52.198" v="3943"/>
          <ac:inkMkLst>
            <pc:docMk/>
            <pc:sldMk cId="1392340667" sldId="369"/>
            <ac:inkMk id="34" creationId="{754C50B6-751D-1E14-7A93-DFF788C50907}"/>
          </ac:inkMkLst>
        </pc:inkChg>
        <pc:inkChg chg="add">
          <ac:chgData name="Abhishek Sharma" userId="53fcfb28ca73c7bb" providerId="LiveId" clId="{49EA4204-B380-4DD2-942D-EDC331C1A4F5}" dt="2023-12-23T16:35:58.095" v="3944" actId="9405"/>
          <ac:inkMkLst>
            <pc:docMk/>
            <pc:sldMk cId="1392340667" sldId="369"/>
            <ac:inkMk id="36" creationId="{77BAD496-0D1D-47CA-78A4-5DC0C7D2DAEB}"/>
          </ac:inkMkLst>
        </pc:inkChg>
      </pc:sldChg>
      <pc:sldChg chg="addSp delSp modSp new mod">
        <pc:chgData name="Abhishek Sharma" userId="53fcfb28ca73c7bb" providerId="LiveId" clId="{49EA4204-B380-4DD2-942D-EDC331C1A4F5}" dt="2023-12-23T17:03:45.020" v="4150" actId="9405"/>
        <pc:sldMkLst>
          <pc:docMk/>
          <pc:sldMk cId="3202053996" sldId="370"/>
        </pc:sldMkLst>
        <pc:spChg chg="mod">
          <ac:chgData name="Abhishek Sharma" userId="53fcfb28ca73c7bb" providerId="LiveId" clId="{49EA4204-B380-4DD2-942D-EDC331C1A4F5}" dt="2022-09-22T09:46:39.405" v="1522" actId="255"/>
          <ac:spMkLst>
            <pc:docMk/>
            <pc:sldMk cId="3202053996" sldId="370"/>
            <ac:spMk id="2" creationId="{D70E6CD0-4B36-6E3F-A5B3-B534E2BF27D5}"/>
          </ac:spMkLst>
        </pc:spChg>
        <pc:spChg chg="del">
          <ac:chgData name="Abhishek Sharma" userId="53fcfb28ca73c7bb" providerId="LiveId" clId="{49EA4204-B380-4DD2-942D-EDC331C1A4F5}" dt="2022-09-22T09:46:47.606" v="1523"/>
          <ac:spMkLst>
            <pc:docMk/>
            <pc:sldMk cId="3202053996" sldId="370"/>
            <ac:spMk id="3" creationId="{6DBF5715-1988-2C57-09C9-39419BF312A7}"/>
          </ac:spMkLst>
        </pc:spChg>
        <pc:grpChg chg="del mod">
          <ac:chgData name="Abhishek Sharma" userId="53fcfb28ca73c7bb" providerId="LiveId" clId="{49EA4204-B380-4DD2-942D-EDC331C1A4F5}" dt="2023-07-28T16:53:13.308" v="2438"/>
          <ac:grpSpMkLst>
            <pc:docMk/>
            <pc:sldMk cId="3202053996" sldId="370"/>
            <ac:grpSpMk id="7" creationId="{16E54CB1-97DE-DC23-48F8-063701CE2F44}"/>
          </ac:grpSpMkLst>
        </pc:grpChg>
        <pc:grpChg chg="del mod">
          <ac:chgData name="Abhishek Sharma" userId="53fcfb28ca73c7bb" providerId="LiveId" clId="{49EA4204-B380-4DD2-942D-EDC331C1A4F5}" dt="2022-10-27T03:10:10.755" v="1667"/>
          <ac:grpSpMkLst>
            <pc:docMk/>
            <pc:sldMk cId="3202053996" sldId="370"/>
            <ac:grpSpMk id="12" creationId="{5F6B58A8-65B5-0E87-21FB-DE30C125D29C}"/>
          </ac:grpSpMkLst>
        </pc:grpChg>
        <pc:grpChg chg="del mod">
          <ac:chgData name="Abhishek Sharma" userId="53fcfb28ca73c7bb" providerId="LiveId" clId="{49EA4204-B380-4DD2-942D-EDC331C1A4F5}" dt="2023-11-30T02:44:24.507" v="3531"/>
          <ac:grpSpMkLst>
            <pc:docMk/>
            <pc:sldMk cId="3202053996" sldId="370"/>
            <ac:grpSpMk id="13" creationId="{536E825A-7248-3CFC-A85A-81C0A9E1F057}"/>
          </ac:grpSpMkLst>
        </pc:grpChg>
        <pc:grpChg chg="mod">
          <ac:chgData name="Abhishek Sharma" userId="53fcfb28ca73c7bb" providerId="LiveId" clId="{49EA4204-B380-4DD2-942D-EDC331C1A4F5}" dt="2023-12-23T17:01:23.537" v="4109"/>
          <ac:grpSpMkLst>
            <pc:docMk/>
            <pc:sldMk cId="3202053996" sldId="370"/>
            <ac:grpSpMk id="13" creationId="{A9153043-464F-74AD-3E08-800E8E4078D6}"/>
          </ac:grpSpMkLst>
        </pc:grpChg>
        <pc:grpChg chg="del mod">
          <ac:chgData name="Abhishek Sharma" userId="53fcfb28ca73c7bb" providerId="LiveId" clId="{49EA4204-B380-4DD2-942D-EDC331C1A4F5}" dt="2022-10-27T03:10:10.755" v="1667"/>
          <ac:grpSpMkLst>
            <pc:docMk/>
            <pc:sldMk cId="3202053996" sldId="370"/>
            <ac:grpSpMk id="15" creationId="{CB17D0E0-4B11-6246-87F6-75B0EDC9958E}"/>
          </ac:grpSpMkLst>
        </pc:grpChg>
        <pc:grpChg chg="del mod">
          <ac:chgData name="Abhishek Sharma" userId="53fcfb28ca73c7bb" providerId="LiveId" clId="{49EA4204-B380-4DD2-942D-EDC331C1A4F5}" dt="2023-11-30T02:44:57.786" v="3537"/>
          <ac:grpSpMkLst>
            <pc:docMk/>
            <pc:sldMk cId="3202053996" sldId="370"/>
            <ac:grpSpMk id="16" creationId="{773C938C-C63D-00D1-B6DD-58D4A7C0F985}"/>
          </ac:grpSpMkLst>
        </pc:grpChg>
        <pc:grpChg chg="del mod">
          <ac:chgData name="Abhishek Sharma" userId="53fcfb28ca73c7bb" providerId="LiveId" clId="{49EA4204-B380-4DD2-942D-EDC331C1A4F5}" dt="2023-11-30T02:46:11.504" v="3564"/>
          <ac:grpSpMkLst>
            <pc:docMk/>
            <pc:sldMk cId="3202053996" sldId="370"/>
            <ac:grpSpMk id="18" creationId="{32753F42-3591-504A-605B-5382878B01CA}"/>
          </ac:grpSpMkLst>
        </pc:grpChg>
        <pc:grpChg chg="del mod">
          <ac:chgData name="Abhishek Sharma" userId="53fcfb28ca73c7bb" providerId="LiveId" clId="{49EA4204-B380-4DD2-942D-EDC331C1A4F5}" dt="2022-11-30T02:36:37.816" v="1754"/>
          <ac:grpSpMkLst>
            <pc:docMk/>
            <pc:sldMk cId="3202053996" sldId="370"/>
            <ac:grpSpMk id="24" creationId="{1EB2D6BB-B211-DFFB-561A-C581489A2848}"/>
          </ac:grpSpMkLst>
        </pc:grpChg>
        <pc:grpChg chg="del mod">
          <ac:chgData name="Abhishek Sharma" userId="53fcfb28ca73c7bb" providerId="LiveId" clId="{49EA4204-B380-4DD2-942D-EDC331C1A4F5}" dt="2022-10-27T03:10:16.785" v="1670"/>
          <ac:grpSpMkLst>
            <pc:docMk/>
            <pc:sldMk cId="3202053996" sldId="370"/>
            <ac:grpSpMk id="24" creationId="{EAA61A54-DDB4-C356-786B-CE84156E2E3D}"/>
          </ac:grpSpMkLst>
        </pc:grpChg>
        <pc:grpChg chg="del mod">
          <ac:chgData name="Abhishek Sharma" userId="53fcfb28ca73c7bb" providerId="LiveId" clId="{49EA4204-B380-4DD2-942D-EDC331C1A4F5}" dt="2023-11-30T02:45:20.732" v="3552"/>
          <ac:grpSpMkLst>
            <pc:docMk/>
            <pc:sldMk cId="3202053996" sldId="370"/>
            <ac:grpSpMk id="27" creationId="{0D880A84-3AC7-B398-BD16-3786C9613B10}"/>
          </ac:grpSpMkLst>
        </pc:grpChg>
        <pc:grpChg chg="del mod">
          <ac:chgData name="Abhishek Sharma" userId="53fcfb28ca73c7bb" providerId="LiveId" clId="{49EA4204-B380-4DD2-942D-EDC331C1A4F5}" dt="2022-10-27T03:10:23.464" v="1676"/>
          <ac:grpSpMkLst>
            <pc:docMk/>
            <pc:sldMk cId="3202053996" sldId="370"/>
            <ac:grpSpMk id="27" creationId="{67C50D61-5A65-5700-8D4D-FA500CBD6C9C}"/>
          </ac:grpSpMkLst>
        </pc:grpChg>
        <pc:grpChg chg="mod">
          <ac:chgData name="Abhishek Sharma" userId="53fcfb28ca73c7bb" providerId="LiveId" clId="{49EA4204-B380-4DD2-942D-EDC331C1A4F5}" dt="2023-12-23T17:01:25.334" v="4112"/>
          <ac:grpSpMkLst>
            <pc:docMk/>
            <pc:sldMk cId="3202053996" sldId="370"/>
            <ac:grpSpMk id="27" creationId="{9931EA9C-FC76-9C27-A5F0-24F926273822}"/>
          </ac:grpSpMkLst>
        </pc:grpChg>
        <pc:grpChg chg="del mod">
          <ac:chgData name="Abhishek Sharma" userId="53fcfb28ca73c7bb" providerId="LiveId" clId="{49EA4204-B380-4DD2-942D-EDC331C1A4F5}" dt="2023-11-30T02:46:01.949" v="3562"/>
          <ac:grpSpMkLst>
            <pc:docMk/>
            <pc:sldMk cId="3202053996" sldId="370"/>
            <ac:grpSpMk id="30" creationId="{CC5CD3CA-73E2-10BF-7CBA-7810881B27D0}"/>
          </ac:grpSpMkLst>
        </pc:grpChg>
        <pc:grpChg chg="del mod">
          <ac:chgData name="Abhishek Sharma" userId="53fcfb28ca73c7bb" providerId="LiveId" clId="{49EA4204-B380-4DD2-942D-EDC331C1A4F5}" dt="2022-10-27T03:10:24.007" v="1678"/>
          <ac:grpSpMkLst>
            <pc:docMk/>
            <pc:sldMk cId="3202053996" sldId="370"/>
            <ac:grpSpMk id="33" creationId="{9A429C17-D80A-7863-B6E7-1D72003389A1}"/>
          </ac:grpSpMkLst>
        </pc:grpChg>
        <pc:grpChg chg="del mod">
          <ac:chgData name="Abhishek Sharma" userId="53fcfb28ca73c7bb" providerId="LiveId" clId="{49EA4204-B380-4DD2-942D-EDC331C1A4F5}" dt="2023-11-30T02:46:01.949" v="3562"/>
          <ac:grpSpMkLst>
            <pc:docMk/>
            <pc:sldMk cId="3202053996" sldId="370"/>
            <ac:grpSpMk id="33" creationId="{C21E032B-2540-E6BD-F6D0-9EF4AC503499}"/>
          </ac:grpSpMkLst>
        </pc:grpChg>
        <pc:grpChg chg="del mod">
          <ac:chgData name="Abhishek Sharma" userId="53fcfb28ca73c7bb" providerId="LiveId" clId="{49EA4204-B380-4DD2-942D-EDC331C1A4F5}" dt="2023-07-28T16:53:07.689" v="2434"/>
          <ac:grpSpMkLst>
            <pc:docMk/>
            <pc:sldMk cId="3202053996" sldId="370"/>
            <ac:grpSpMk id="33" creationId="{C4DB61E5-A37C-902C-6C7A-0A9F620860A5}"/>
          </ac:grpSpMkLst>
        </pc:grpChg>
        <pc:grpChg chg="del mod">
          <ac:chgData name="Abhishek Sharma" userId="53fcfb28ca73c7bb" providerId="LiveId" clId="{49EA4204-B380-4DD2-942D-EDC331C1A4F5}" dt="2022-10-27T03:10:26.452" v="1680"/>
          <ac:grpSpMkLst>
            <pc:docMk/>
            <pc:sldMk cId="3202053996" sldId="370"/>
            <ac:grpSpMk id="35" creationId="{1F8520AA-CC72-B01F-004F-567D65052D74}"/>
          </ac:grpSpMkLst>
        </pc:grpChg>
        <pc:grpChg chg="del mod">
          <ac:chgData name="Abhishek Sharma" userId="53fcfb28ca73c7bb" providerId="LiveId" clId="{49EA4204-B380-4DD2-942D-EDC331C1A4F5}" dt="2023-11-30T02:49:05.836" v="3621"/>
          <ac:grpSpMkLst>
            <pc:docMk/>
            <pc:sldMk cId="3202053996" sldId="370"/>
            <ac:grpSpMk id="36" creationId="{2A8B38DA-850C-EE21-ED22-903802BA20E0}"/>
          </ac:grpSpMkLst>
        </pc:grpChg>
        <pc:grpChg chg="del mod">
          <ac:chgData name="Abhishek Sharma" userId="53fcfb28ca73c7bb" providerId="LiveId" clId="{49EA4204-B380-4DD2-942D-EDC331C1A4F5}" dt="2022-10-27T03:10:44.249" v="1685"/>
          <ac:grpSpMkLst>
            <pc:docMk/>
            <pc:sldMk cId="3202053996" sldId="370"/>
            <ac:grpSpMk id="37" creationId="{8A31649B-AB5E-5CFF-4073-75B150E573CF}"/>
          </ac:grpSpMkLst>
        </pc:grpChg>
        <pc:grpChg chg="del mod">
          <ac:chgData name="Abhishek Sharma" userId="53fcfb28ca73c7bb" providerId="LiveId" clId="{49EA4204-B380-4DD2-942D-EDC331C1A4F5}" dt="2023-11-30T02:46:19.660" v="3569"/>
          <ac:grpSpMkLst>
            <pc:docMk/>
            <pc:sldMk cId="3202053996" sldId="370"/>
            <ac:grpSpMk id="42" creationId="{420136A1-A73A-FEB3-F7DE-2260AE6748A2}"/>
          </ac:grpSpMkLst>
        </pc:grpChg>
        <pc:grpChg chg="del mod">
          <ac:chgData name="Abhishek Sharma" userId="53fcfb28ca73c7bb" providerId="LiveId" clId="{49EA4204-B380-4DD2-942D-EDC331C1A4F5}" dt="2022-10-27T03:11:01.957" v="1687"/>
          <ac:grpSpMkLst>
            <pc:docMk/>
            <pc:sldMk cId="3202053996" sldId="370"/>
            <ac:grpSpMk id="42" creationId="{A410722A-BA0E-D140-9AFF-B8C6023EAC70}"/>
          </ac:grpSpMkLst>
        </pc:grpChg>
        <pc:grpChg chg="del mod">
          <ac:chgData name="Abhishek Sharma" userId="53fcfb28ca73c7bb" providerId="LiveId" clId="{49EA4204-B380-4DD2-942D-EDC331C1A4F5}" dt="2023-11-30T02:46:13.719" v="3566"/>
          <ac:grpSpMkLst>
            <pc:docMk/>
            <pc:sldMk cId="3202053996" sldId="370"/>
            <ac:grpSpMk id="44" creationId="{E03D2CED-3698-A0F3-0795-84781D56E31C}"/>
          </ac:grpSpMkLst>
        </pc:grpChg>
        <pc:grpChg chg="del mod">
          <ac:chgData name="Abhishek Sharma" userId="53fcfb28ca73c7bb" providerId="LiveId" clId="{49EA4204-B380-4DD2-942D-EDC331C1A4F5}" dt="2023-07-28T16:53:05.916" v="2427"/>
          <ac:grpSpMkLst>
            <pc:docMk/>
            <pc:sldMk cId="3202053996" sldId="370"/>
            <ac:grpSpMk id="44" creationId="{E8F52A69-6694-A72E-9A30-CC3324FAA5EC}"/>
          </ac:grpSpMkLst>
        </pc:grpChg>
        <pc:grpChg chg="del mod">
          <ac:chgData name="Abhishek Sharma" userId="53fcfb28ca73c7bb" providerId="LiveId" clId="{49EA4204-B380-4DD2-942D-EDC331C1A4F5}" dt="2023-11-30T02:46:19.660" v="3569"/>
          <ac:grpSpMkLst>
            <pc:docMk/>
            <pc:sldMk cId="3202053996" sldId="370"/>
            <ac:grpSpMk id="46" creationId="{E414DE30-E790-9D49-706B-686BB5DB1964}"/>
          </ac:grpSpMkLst>
        </pc:grpChg>
        <pc:grpChg chg="del mod">
          <ac:chgData name="Abhishek Sharma" userId="53fcfb28ca73c7bb" providerId="LiveId" clId="{49EA4204-B380-4DD2-942D-EDC331C1A4F5}" dt="2022-10-27T03:11:10.695" v="1692"/>
          <ac:grpSpMkLst>
            <pc:docMk/>
            <pc:sldMk cId="3202053996" sldId="370"/>
            <ac:grpSpMk id="47" creationId="{E20D3113-9064-2DCE-AAD0-CB15AF37DF71}"/>
          </ac:grpSpMkLst>
        </pc:grpChg>
        <pc:grpChg chg="del mod">
          <ac:chgData name="Abhishek Sharma" userId="53fcfb28ca73c7bb" providerId="LiveId" clId="{49EA4204-B380-4DD2-942D-EDC331C1A4F5}" dt="2023-12-23T17:02:06.499" v="4122"/>
          <ac:grpSpMkLst>
            <pc:docMk/>
            <pc:sldMk cId="3202053996" sldId="370"/>
            <ac:grpSpMk id="49" creationId="{4FCD8E92-D380-6CC5-7E6C-F681CE8736BD}"/>
          </ac:grpSpMkLst>
        </pc:grpChg>
        <pc:grpChg chg="del mod">
          <ac:chgData name="Abhishek Sharma" userId="53fcfb28ca73c7bb" providerId="LiveId" clId="{49EA4204-B380-4DD2-942D-EDC331C1A4F5}" dt="2023-11-30T02:46:22.660" v="3573"/>
          <ac:grpSpMkLst>
            <pc:docMk/>
            <pc:sldMk cId="3202053996" sldId="370"/>
            <ac:grpSpMk id="49" creationId="{5BB4E81E-8D09-CD40-7137-B25CF8094F0B}"/>
          </ac:grpSpMkLst>
        </pc:grpChg>
        <pc:grpChg chg="del mod">
          <ac:chgData name="Abhishek Sharma" userId="53fcfb28ca73c7bb" providerId="LiveId" clId="{49EA4204-B380-4DD2-942D-EDC331C1A4F5}" dt="2023-07-28T16:53:05.916" v="2428"/>
          <ac:grpSpMkLst>
            <pc:docMk/>
            <pc:sldMk cId="3202053996" sldId="370"/>
            <ac:grpSpMk id="49" creationId="{EB7FF9BA-9672-8BA3-5E7B-747BF242ACF8}"/>
          </ac:grpSpMkLst>
        </pc:grpChg>
        <pc:grpChg chg="del mod">
          <ac:chgData name="Abhishek Sharma" userId="53fcfb28ca73c7bb" providerId="LiveId" clId="{49EA4204-B380-4DD2-942D-EDC331C1A4F5}" dt="2023-11-30T02:46:43.502" v="3585"/>
          <ac:grpSpMkLst>
            <pc:docMk/>
            <pc:sldMk cId="3202053996" sldId="370"/>
            <ac:grpSpMk id="53" creationId="{1252116B-D165-14EB-B1A8-E23EAE095EB7}"/>
          </ac:grpSpMkLst>
        </pc:grpChg>
        <pc:grpChg chg="del mod">
          <ac:chgData name="Abhishek Sharma" userId="53fcfb28ca73c7bb" providerId="LiveId" clId="{49EA4204-B380-4DD2-942D-EDC331C1A4F5}" dt="2023-07-28T16:53:05.916" v="2430"/>
          <ac:grpSpMkLst>
            <pc:docMk/>
            <pc:sldMk cId="3202053996" sldId="370"/>
            <ac:grpSpMk id="54" creationId="{A6127377-C251-EF12-6750-ECAC7CADAF1D}"/>
          </ac:grpSpMkLst>
        </pc:grpChg>
        <pc:grpChg chg="del mod">
          <ac:chgData name="Abhishek Sharma" userId="53fcfb28ca73c7bb" providerId="LiveId" clId="{49EA4204-B380-4DD2-942D-EDC331C1A4F5}" dt="2023-07-28T16:53:05.913" v="2415"/>
          <ac:grpSpMkLst>
            <pc:docMk/>
            <pc:sldMk cId="3202053996" sldId="370"/>
            <ac:grpSpMk id="57" creationId="{434FDE5C-CCA6-3925-B040-C414ACD7949A}"/>
          </ac:grpSpMkLst>
        </pc:grpChg>
        <pc:grpChg chg="del mod">
          <ac:chgData name="Abhishek Sharma" userId="53fcfb28ca73c7bb" providerId="LiveId" clId="{49EA4204-B380-4DD2-942D-EDC331C1A4F5}" dt="2023-07-28T16:53:05.916" v="2424"/>
          <ac:grpSpMkLst>
            <pc:docMk/>
            <pc:sldMk cId="3202053996" sldId="370"/>
            <ac:grpSpMk id="63" creationId="{DE01B80B-64EF-2172-ED1E-CA3A42EBF624}"/>
          </ac:grpSpMkLst>
        </pc:grpChg>
        <pc:grpChg chg="del mod">
          <ac:chgData name="Abhishek Sharma" userId="53fcfb28ca73c7bb" providerId="LiveId" clId="{49EA4204-B380-4DD2-942D-EDC331C1A4F5}" dt="2023-12-23T17:02:10.938" v="4126"/>
          <ac:grpSpMkLst>
            <pc:docMk/>
            <pc:sldMk cId="3202053996" sldId="370"/>
            <ac:grpSpMk id="65" creationId="{C2467260-9A42-E696-FCE8-6C9885A06FF9}"/>
          </ac:grpSpMkLst>
        </pc:grpChg>
        <pc:grpChg chg="del mod">
          <ac:chgData name="Abhishek Sharma" userId="53fcfb28ca73c7bb" providerId="LiveId" clId="{49EA4204-B380-4DD2-942D-EDC331C1A4F5}" dt="2023-11-30T02:46:43.502" v="3585"/>
          <ac:grpSpMkLst>
            <pc:docMk/>
            <pc:sldMk cId="3202053996" sldId="370"/>
            <ac:grpSpMk id="65" creationId="{CA896E73-5BEA-EC34-36AB-400CBB8B6BCB}"/>
          </ac:grpSpMkLst>
        </pc:grpChg>
        <pc:grpChg chg="del mod">
          <ac:chgData name="Abhishek Sharma" userId="53fcfb28ca73c7bb" providerId="LiveId" clId="{49EA4204-B380-4DD2-942D-EDC331C1A4F5}" dt="2023-11-30T02:46:46.462" v="3587"/>
          <ac:grpSpMkLst>
            <pc:docMk/>
            <pc:sldMk cId="3202053996" sldId="370"/>
            <ac:grpSpMk id="66" creationId="{193619A3-4620-F300-D125-C18DF13FEA36}"/>
          </ac:grpSpMkLst>
        </pc:grpChg>
        <pc:grpChg chg="del mod">
          <ac:chgData name="Abhishek Sharma" userId="53fcfb28ca73c7bb" providerId="LiveId" clId="{49EA4204-B380-4DD2-942D-EDC331C1A4F5}" dt="2023-11-30T02:46:57.661" v="3601"/>
          <ac:grpSpMkLst>
            <pc:docMk/>
            <pc:sldMk cId="3202053996" sldId="370"/>
            <ac:grpSpMk id="68" creationId="{53E450E4-BD25-E417-B88C-5369B0B53928}"/>
          </ac:grpSpMkLst>
        </pc:grpChg>
        <pc:grpChg chg="del mod">
          <ac:chgData name="Abhishek Sharma" userId="53fcfb28ca73c7bb" providerId="LiveId" clId="{49EA4204-B380-4DD2-942D-EDC331C1A4F5}" dt="2023-11-30T02:47:00.641" v="3608"/>
          <ac:grpSpMkLst>
            <pc:docMk/>
            <pc:sldMk cId="3202053996" sldId="370"/>
            <ac:grpSpMk id="82" creationId="{AE444497-7B2C-FA87-8550-90985DC0FD54}"/>
          </ac:grpSpMkLst>
        </pc:grpChg>
        <pc:grpChg chg="del mod">
          <ac:chgData name="Abhishek Sharma" userId="53fcfb28ca73c7bb" providerId="LiveId" clId="{49EA4204-B380-4DD2-942D-EDC331C1A4F5}" dt="2023-12-23T17:02:51.859" v="4134"/>
          <ac:grpSpMkLst>
            <pc:docMk/>
            <pc:sldMk cId="3202053996" sldId="370"/>
            <ac:grpSpMk id="89" creationId="{0B4A61B0-0168-A021-994B-C9B197412E10}"/>
          </ac:grpSpMkLst>
        </pc:grpChg>
        <pc:grpChg chg="del mod">
          <ac:chgData name="Abhishek Sharma" userId="53fcfb28ca73c7bb" providerId="LiveId" clId="{49EA4204-B380-4DD2-942D-EDC331C1A4F5}" dt="2023-11-30T02:47:02.175" v="3610"/>
          <ac:grpSpMkLst>
            <pc:docMk/>
            <pc:sldMk cId="3202053996" sldId="370"/>
            <ac:grpSpMk id="89" creationId="{4DFD096D-82F9-2135-1E7C-782BAAB56B58}"/>
          </ac:grpSpMkLst>
        </pc:grpChg>
        <pc:grpChg chg="del mod">
          <ac:chgData name="Abhishek Sharma" userId="53fcfb28ca73c7bb" providerId="LiveId" clId="{49EA4204-B380-4DD2-942D-EDC331C1A4F5}" dt="2023-11-30T02:49:05.836" v="3621"/>
          <ac:grpSpMkLst>
            <pc:docMk/>
            <pc:sldMk cId="3202053996" sldId="370"/>
            <ac:grpSpMk id="91" creationId="{3B5996F8-B786-9B53-318E-8CFE0013D5F0}"/>
          </ac:grpSpMkLst>
        </pc:grpChg>
        <pc:grpChg chg="del mod">
          <ac:chgData name="Abhishek Sharma" userId="53fcfb28ca73c7bb" providerId="LiveId" clId="{49EA4204-B380-4DD2-942D-EDC331C1A4F5}" dt="2023-11-30T02:49:05.836" v="3621"/>
          <ac:grpSpMkLst>
            <pc:docMk/>
            <pc:sldMk cId="3202053996" sldId="370"/>
            <ac:grpSpMk id="94" creationId="{A7E467A6-4774-D30A-7927-8A463BB90141}"/>
          </ac:grpSpMkLst>
        </pc:grpChg>
        <pc:grpChg chg="del mod">
          <ac:chgData name="Abhishek Sharma" userId="53fcfb28ca73c7bb" providerId="LiveId" clId="{49EA4204-B380-4DD2-942D-EDC331C1A4F5}" dt="2023-11-30T02:49:05.836" v="3621"/>
          <ac:grpSpMkLst>
            <pc:docMk/>
            <pc:sldMk cId="3202053996" sldId="370"/>
            <ac:grpSpMk id="97" creationId="{964513FF-546B-114B-3A22-A103BEF8E20B}"/>
          </ac:grpSpMkLst>
        </pc:grpChg>
        <pc:grpChg chg="del mod">
          <ac:chgData name="Abhishek Sharma" userId="53fcfb28ca73c7bb" providerId="LiveId" clId="{49EA4204-B380-4DD2-942D-EDC331C1A4F5}" dt="2023-12-23T17:02:51.859" v="4134"/>
          <ac:grpSpMkLst>
            <pc:docMk/>
            <pc:sldMk cId="3202053996" sldId="370"/>
            <ac:grpSpMk id="97" creationId="{B9A9F1C3-E320-5C7A-FD37-8CDD4864740F}"/>
          </ac:grpSpMkLst>
        </pc:grpChg>
        <pc:grpChg chg="mod">
          <ac:chgData name="Abhishek Sharma" userId="53fcfb28ca73c7bb" providerId="LiveId" clId="{49EA4204-B380-4DD2-942D-EDC331C1A4F5}" dt="2023-12-23T16:59:52.992" v="4100"/>
          <ac:grpSpMkLst>
            <pc:docMk/>
            <pc:sldMk cId="3202053996" sldId="370"/>
            <ac:grpSpMk id="102" creationId="{CFD59E21-E4BF-93FD-D7A2-E3FBD846090F}"/>
          </ac:grpSpMkLst>
        </pc:grpChg>
        <pc:grpChg chg="del mod">
          <ac:chgData name="Abhishek Sharma" userId="53fcfb28ca73c7bb" providerId="LiveId" clId="{49EA4204-B380-4DD2-942D-EDC331C1A4F5}" dt="2023-12-23T17:02:51.859" v="4134"/>
          <ac:grpSpMkLst>
            <pc:docMk/>
            <pc:sldMk cId="3202053996" sldId="370"/>
            <ac:grpSpMk id="107" creationId="{B54C7BD2-A6B9-4BCA-33F6-2D3A3A9B4D60}"/>
          </ac:grpSpMkLst>
        </pc:grpChg>
        <pc:grpChg chg="del mod">
          <ac:chgData name="Abhishek Sharma" userId="53fcfb28ca73c7bb" providerId="LiveId" clId="{49EA4204-B380-4DD2-942D-EDC331C1A4F5}" dt="2023-11-30T02:50:22.595" v="3633"/>
          <ac:grpSpMkLst>
            <pc:docMk/>
            <pc:sldMk cId="3202053996" sldId="370"/>
            <ac:grpSpMk id="109" creationId="{2A4286CF-9661-5CB8-2F6B-0463EC452AAC}"/>
          </ac:grpSpMkLst>
        </pc:grpChg>
        <pc:grpChg chg="del mod">
          <ac:chgData name="Abhishek Sharma" userId="53fcfb28ca73c7bb" providerId="LiveId" clId="{49EA4204-B380-4DD2-942D-EDC331C1A4F5}" dt="2023-12-23T17:02:57.657" v="4138"/>
          <ac:grpSpMkLst>
            <pc:docMk/>
            <pc:sldMk cId="3202053996" sldId="370"/>
            <ac:grpSpMk id="109" creationId="{54C1979F-6A71-0C06-4CA0-BF1CCDA15628}"/>
          </ac:grpSpMkLst>
        </pc:grpChg>
        <pc:grpChg chg="del mod">
          <ac:chgData name="Abhishek Sharma" userId="53fcfb28ca73c7bb" providerId="LiveId" clId="{49EA4204-B380-4DD2-942D-EDC331C1A4F5}" dt="2023-12-23T17:03:00.025" v="4141"/>
          <ac:grpSpMkLst>
            <pc:docMk/>
            <pc:sldMk cId="3202053996" sldId="370"/>
            <ac:grpSpMk id="113" creationId="{AA5DE781-63F8-1867-E71C-CF71BF4E421B}"/>
          </ac:grpSpMkLst>
        </pc:grpChg>
        <pc:grpChg chg="del mod">
          <ac:chgData name="Abhishek Sharma" userId="53fcfb28ca73c7bb" providerId="LiveId" clId="{49EA4204-B380-4DD2-942D-EDC331C1A4F5}" dt="2023-12-23T17:03:36.702" v="4145"/>
          <ac:grpSpMkLst>
            <pc:docMk/>
            <pc:sldMk cId="3202053996" sldId="370"/>
            <ac:grpSpMk id="116" creationId="{E047DBBF-0F9D-0483-A8BA-414F809C4D99}"/>
          </ac:grpSpMkLst>
        </pc:grpChg>
        <pc:grpChg chg="del mod">
          <ac:chgData name="Abhishek Sharma" userId="53fcfb28ca73c7bb" providerId="LiveId" clId="{49EA4204-B380-4DD2-942D-EDC331C1A4F5}" dt="2023-12-23T17:03:42.179" v="4147"/>
          <ac:grpSpMkLst>
            <pc:docMk/>
            <pc:sldMk cId="3202053996" sldId="370"/>
            <ac:grpSpMk id="120" creationId="{5E20DFE1-CECB-FFF3-0C57-C9E594F5370D}"/>
          </ac:grpSpMkLst>
        </pc:grpChg>
        <pc:grpChg chg="del mod">
          <ac:chgData name="Abhishek Sharma" userId="53fcfb28ca73c7bb" providerId="LiveId" clId="{49EA4204-B380-4DD2-942D-EDC331C1A4F5}" dt="2023-12-23T17:03:43.928" v="4149"/>
          <ac:grpSpMkLst>
            <pc:docMk/>
            <pc:sldMk cId="3202053996" sldId="370"/>
            <ac:grpSpMk id="122" creationId="{064F4BC3-0DEC-6780-295F-7E4DB33177B1}"/>
          </ac:grpSpMkLst>
        </pc:grpChg>
        <pc:grpChg chg="mod">
          <ac:chgData name="Abhishek Sharma" userId="53fcfb28ca73c7bb" providerId="LiveId" clId="{49EA4204-B380-4DD2-942D-EDC331C1A4F5}" dt="2023-12-23T17:03:43.928" v="4149"/>
          <ac:grpSpMkLst>
            <pc:docMk/>
            <pc:sldMk cId="3202053996" sldId="370"/>
            <ac:grpSpMk id="124" creationId="{66AC6987-7C29-0BFB-3139-4313F6447967}"/>
          </ac:grpSpMkLst>
        </pc:grpChg>
        <pc:picChg chg="add mod">
          <ac:chgData name="Abhishek Sharma" userId="53fcfb28ca73c7bb" providerId="LiveId" clId="{49EA4204-B380-4DD2-942D-EDC331C1A4F5}" dt="2022-09-22T09:46:55.547" v="1526" actId="14100"/>
          <ac:picMkLst>
            <pc:docMk/>
            <pc:sldMk cId="3202053996" sldId="370"/>
            <ac:picMk id="4" creationId="{1F86DA44-FDC6-1C09-33AC-858E2EB71CF2}"/>
          </ac:picMkLst>
        </pc:picChg>
        <pc:inkChg chg="add del mod">
          <ac:chgData name="Abhishek Sharma" userId="53fcfb28ca73c7bb" providerId="LiveId" clId="{49EA4204-B380-4DD2-942D-EDC331C1A4F5}" dt="2023-11-30T02:44:24.507" v="3530"/>
          <ac:inkMkLst>
            <pc:docMk/>
            <pc:sldMk cId="3202053996" sldId="370"/>
            <ac:inkMk id="3" creationId="{37D6C7A2-9D44-F0FE-3237-7D33527EC5AE}"/>
          </ac:inkMkLst>
        </pc:inkChg>
        <pc:inkChg chg="add del">
          <ac:chgData name="Abhishek Sharma" userId="53fcfb28ca73c7bb" providerId="LiveId" clId="{49EA4204-B380-4DD2-942D-EDC331C1A4F5}" dt="2023-07-28T16:53:07.690" v="2436"/>
          <ac:inkMkLst>
            <pc:docMk/>
            <pc:sldMk cId="3202053996" sldId="370"/>
            <ac:inkMk id="3" creationId="{5236E4D0-53FE-3DF2-C51B-CDB5499442B0}"/>
          </ac:inkMkLst>
        </pc:inkChg>
        <pc:inkChg chg="add">
          <ac:chgData name="Abhishek Sharma" userId="53fcfb28ca73c7bb" providerId="LiveId" clId="{49EA4204-B380-4DD2-942D-EDC331C1A4F5}" dt="2023-12-23T17:00:45.932" v="4101" actId="9405"/>
          <ac:inkMkLst>
            <pc:docMk/>
            <pc:sldMk cId="3202053996" sldId="370"/>
            <ac:inkMk id="3" creationId="{59A89697-C5A9-0CA3-D1BB-0E32E53B46F1}"/>
          </ac:inkMkLst>
        </pc:inkChg>
        <pc:inkChg chg="add del mod">
          <ac:chgData name="Abhishek Sharma" userId="53fcfb28ca73c7bb" providerId="LiveId" clId="{49EA4204-B380-4DD2-942D-EDC331C1A4F5}" dt="2023-07-28T16:53:13.309" v="2442"/>
          <ac:inkMkLst>
            <pc:docMk/>
            <pc:sldMk cId="3202053996" sldId="370"/>
            <ac:inkMk id="5" creationId="{4F61AF8A-A9C4-BA99-5816-1FBB55EDB0ED}"/>
          </ac:inkMkLst>
        </pc:inkChg>
        <pc:inkChg chg="add del mod">
          <ac:chgData name="Abhishek Sharma" userId="53fcfb28ca73c7bb" providerId="LiveId" clId="{49EA4204-B380-4DD2-942D-EDC331C1A4F5}" dt="2023-11-30T02:44:24.505" v="3525"/>
          <ac:inkMkLst>
            <pc:docMk/>
            <pc:sldMk cId="3202053996" sldId="370"/>
            <ac:inkMk id="5" creationId="{6AEB3F4B-C8C8-46DF-5DD2-48C1F7A0E59C}"/>
          </ac:inkMkLst>
        </pc:inkChg>
        <pc:inkChg chg="add">
          <ac:chgData name="Abhishek Sharma" userId="53fcfb28ca73c7bb" providerId="LiveId" clId="{49EA4204-B380-4DD2-942D-EDC331C1A4F5}" dt="2023-12-23T17:00:48.466" v="4102" actId="9405"/>
          <ac:inkMkLst>
            <pc:docMk/>
            <pc:sldMk cId="3202053996" sldId="370"/>
            <ac:inkMk id="5" creationId="{782534EA-77F1-12BB-44A5-38FF5648FEB0}"/>
          </ac:inkMkLst>
        </pc:inkChg>
        <pc:inkChg chg="add del mod">
          <ac:chgData name="Abhishek Sharma" userId="53fcfb28ca73c7bb" providerId="LiveId" clId="{49EA4204-B380-4DD2-942D-EDC331C1A4F5}" dt="2023-07-28T16:53:13.308" v="2438"/>
          <ac:inkMkLst>
            <pc:docMk/>
            <pc:sldMk cId="3202053996" sldId="370"/>
            <ac:inkMk id="6" creationId="{1340419F-8D52-EEDF-4933-5C634FB899E6}"/>
          </ac:inkMkLst>
        </pc:inkChg>
        <pc:inkChg chg="add">
          <ac:chgData name="Abhishek Sharma" userId="53fcfb28ca73c7bb" providerId="LiveId" clId="{49EA4204-B380-4DD2-942D-EDC331C1A4F5}" dt="2023-12-23T17:00:48.929" v="4103" actId="9405"/>
          <ac:inkMkLst>
            <pc:docMk/>
            <pc:sldMk cId="3202053996" sldId="370"/>
            <ac:inkMk id="6" creationId="{20685514-79D5-D0E2-8C32-3A0F0EC1B5C5}"/>
          </ac:inkMkLst>
        </pc:inkChg>
        <pc:inkChg chg="add del mod">
          <ac:chgData name="Abhishek Sharma" userId="53fcfb28ca73c7bb" providerId="LiveId" clId="{49EA4204-B380-4DD2-942D-EDC331C1A4F5}" dt="2023-11-30T02:44:24.506" v="3526"/>
          <ac:inkMkLst>
            <pc:docMk/>
            <pc:sldMk cId="3202053996" sldId="370"/>
            <ac:inkMk id="6" creationId="{F994F838-8D11-B159-3622-9FE4F603EE76}"/>
          </ac:inkMkLst>
        </pc:inkChg>
        <pc:inkChg chg="add">
          <ac:chgData name="Abhishek Sharma" userId="53fcfb28ca73c7bb" providerId="LiveId" clId="{49EA4204-B380-4DD2-942D-EDC331C1A4F5}" dt="2023-12-23T17:01:09.434" v="4104" actId="9405"/>
          <ac:inkMkLst>
            <pc:docMk/>
            <pc:sldMk cId="3202053996" sldId="370"/>
            <ac:inkMk id="7" creationId="{85CAF6C8-0089-8835-8BF6-8F932295DF42}"/>
          </ac:inkMkLst>
        </pc:inkChg>
        <pc:inkChg chg="add del mod">
          <ac:chgData name="Abhishek Sharma" userId="53fcfb28ca73c7bb" providerId="LiveId" clId="{49EA4204-B380-4DD2-942D-EDC331C1A4F5}" dt="2023-11-30T02:44:24.507" v="3532"/>
          <ac:inkMkLst>
            <pc:docMk/>
            <pc:sldMk cId="3202053996" sldId="370"/>
            <ac:inkMk id="7" creationId="{B9AEEA7F-FA33-E60C-FB90-3F7B7DB2F162}"/>
          </ac:inkMkLst>
        </pc:inkChg>
        <pc:inkChg chg="add">
          <ac:chgData name="Abhishek Sharma" userId="53fcfb28ca73c7bb" providerId="LiveId" clId="{49EA4204-B380-4DD2-942D-EDC331C1A4F5}" dt="2023-12-23T17:01:17.966" v="4105" actId="9405"/>
          <ac:inkMkLst>
            <pc:docMk/>
            <pc:sldMk cId="3202053996" sldId="370"/>
            <ac:inkMk id="8" creationId="{4F445E33-40DF-34EE-5385-13ABEDD492A0}"/>
          </ac:inkMkLst>
        </pc:inkChg>
        <pc:inkChg chg="add del">
          <ac:chgData name="Abhishek Sharma" userId="53fcfb28ca73c7bb" providerId="LiveId" clId="{49EA4204-B380-4DD2-942D-EDC331C1A4F5}" dt="2023-07-28T16:53:07.687" v="2432"/>
          <ac:inkMkLst>
            <pc:docMk/>
            <pc:sldMk cId="3202053996" sldId="370"/>
            <ac:inkMk id="8" creationId="{578391D4-F71D-1A35-2F07-8271E0B66399}"/>
          </ac:inkMkLst>
        </pc:inkChg>
        <pc:inkChg chg="add del mod">
          <ac:chgData name="Abhishek Sharma" userId="53fcfb28ca73c7bb" providerId="LiveId" clId="{49EA4204-B380-4DD2-942D-EDC331C1A4F5}" dt="2023-11-30T02:44:24.506" v="3527"/>
          <ac:inkMkLst>
            <pc:docMk/>
            <pc:sldMk cId="3202053996" sldId="370"/>
            <ac:inkMk id="8" creationId="{6416B4EA-2CFF-BF81-9375-1DD4C0939BB8}"/>
          </ac:inkMkLst>
        </pc:inkChg>
        <pc:inkChg chg="add del mod">
          <ac:chgData name="Abhishek Sharma" userId="53fcfb28ca73c7bb" providerId="LiveId" clId="{49EA4204-B380-4DD2-942D-EDC331C1A4F5}" dt="2023-11-30T02:44:24.507" v="3529"/>
          <ac:inkMkLst>
            <pc:docMk/>
            <pc:sldMk cId="3202053996" sldId="370"/>
            <ac:inkMk id="9" creationId="{48F146A4-0C5D-AB5E-CE6F-18AB83285367}"/>
          </ac:inkMkLst>
        </pc:inkChg>
        <pc:inkChg chg="add mod">
          <ac:chgData name="Abhishek Sharma" userId="53fcfb28ca73c7bb" providerId="LiveId" clId="{49EA4204-B380-4DD2-942D-EDC331C1A4F5}" dt="2023-12-23T17:01:23.537" v="4109"/>
          <ac:inkMkLst>
            <pc:docMk/>
            <pc:sldMk cId="3202053996" sldId="370"/>
            <ac:inkMk id="9" creationId="{5FB8E7B6-B56D-56FD-C913-38A1BAC1815C}"/>
          </ac:inkMkLst>
        </pc:inkChg>
        <pc:inkChg chg="add del">
          <ac:chgData name="Abhishek Sharma" userId="53fcfb28ca73c7bb" providerId="LiveId" clId="{49EA4204-B380-4DD2-942D-EDC331C1A4F5}" dt="2023-07-28T16:53:13.306" v="2437"/>
          <ac:inkMkLst>
            <pc:docMk/>
            <pc:sldMk cId="3202053996" sldId="370"/>
            <ac:inkMk id="9" creationId="{A64E7F61-AB90-A19B-6846-B95AB256FB16}"/>
          </ac:inkMkLst>
        </pc:inkChg>
        <pc:inkChg chg="add del mod">
          <ac:chgData name="Abhishek Sharma" userId="53fcfb28ca73c7bb" providerId="LiveId" clId="{49EA4204-B380-4DD2-942D-EDC331C1A4F5}" dt="2023-11-30T02:44:24.507" v="3528"/>
          <ac:inkMkLst>
            <pc:docMk/>
            <pc:sldMk cId="3202053996" sldId="370"/>
            <ac:inkMk id="10" creationId="{0F10DBA6-A8C9-91F0-BBCD-DCA34186C5FA}"/>
          </ac:inkMkLst>
        </pc:inkChg>
        <pc:inkChg chg="add mod">
          <ac:chgData name="Abhishek Sharma" userId="53fcfb28ca73c7bb" providerId="LiveId" clId="{49EA4204-B380-4DD2-942D-EDC331C1A4F5}" dt="2023-12-23T17:01:23.537" v="4109"/>
          <ac:inkMkLst>
            <pc:docMk/>
            <pc:sldMk cId="3202053996" sldId="370"/>
            <ac:inkMk id="10" creationId="{49CA0A90-FDC4-CCF8-FF22-0FDF20200A3E}"/>
          </ac:inkMkLst>
        </pc:inkChg>
        <pc:inkChg chg="add del mod">
          <ac:chgData name="Abhishek Sharma" userId="53fcfb28ca73c7bb" providerId="LiveId" clId="{49EA4204-B380-4DD2-942D-EDC331C1A4F5}" dt="2023-07-28T16:53:13.308" v="2440"/>
          <ac:inkMkLst>
            <pc:docMk/>
            <pc:sldMk cId="3202053996" sldId="370"/>
            <ac:inkMk id="10" creationId="{9A6FA5B7-3E36-0B36-4EB0-8A87E831572F}"/>
          </ac:inkMkLst>
        </pc:inkChg>
        <pc:inkChg chg="add mod">
          <ac:chgData name="Abhishek Sharma" userId="53fcfb28ca73c7bb" providerId="LiveId" clId="{49EA4204-B380-4DD2-942D-EDC331C1A4F5}" dt="2022-10-27T03:10:16.785" v="1670"/>
          <ac:inkMkLst>
            <pc:docMk/>
            <pc:sldMk cId="3202053996" sldId="370"/>
            <ac:inkMk id="11" creationId="{E5AAD9BE-8521-A4F3-D752-F8593C62AB72}"/>
          </ac:inkMkLst>
        </pc:inkChg>
        <pc:inkChg chg="add mod">
          <ac:chgData name="Abhishek Sharma" userId="53fcfb28ca73c7bb" providerId="LiveId" clId="{49EA4204-B380-4DD2-942D-EDC331C1A4F5}" dt="2023-12-23T17:01:23.537" v="4109"/>
          <ac:inkMkLst>
            <pc:docMk/>
            <pc:sldMk cId="3202053996" sldId="370"/>
            <ac:inkMk id="12" creationId="{02746A18-9D90-BDE6-33BD-48E9742A6E0A}"/>
          </ac:inkMkLst>
        </pc:inkChg>
        <pc:inkChg chg="add del mod">
          <ac:chgData name="Abhishek Sharma" userId="53fcfb28ca73c7bb" providerId="LiveId" clId="{49EA4204-B380-4DD2-942D-EDC331C1A4F5}" dt="2023-11-30T02:44:24.507" v="3531"/>
          <ac:inkMkLst>
            <pc:docMk/>
            <pc:sldMk cId="3202053996" sldId="370"/>
            <ac:inkMk id="12" creationId="{470EC300-A309-FA85-2A62-57C885F24051}"/>
          </ac:inkMkLst>
        </pc:inkChg>
        <pc:inkChg chg="add del mod">
          <ac:chgData name="Abhishek Sharma" userId="53fcfb28ca73c7bb" providerId="LiveId" clId="{49EA4204-B380-4DD2-942D-EDC331C1A4F5}" dt="2023-07-28T16:53:07.689" v="2433"/>
          <ac:inkMkLst>
            <pc:docMk/>
            <pc:sldMk cId="3202053996" sldId="370"/>
            <ac:inkMk id="12" creationId="{9A44EE48-62A2-F75C-CCF8-29AFEE8F41D8}"/>
          </ac:inkMkLst>
        </pc:inkChg>
        <pc:inkChg chg="add del mod">
          <ac:chgData name="Abhishek Sharma" userId="53fcfb28ca73c7bb" providerId="LiveId" clId="{49EA4204-B380-4DD2-942D-EDC331C1A4F5}" dt="2023-07-28T16:53:05.916" v="2427"/>
          <ac:inkMkLst>
            <pc:docMk/>
            <pc:sldMk cId="3202053996" sldId="370"/>
            <ac:inkMk id="13" creationId="{EDCE3E4D-597B-362F-1F81-03B64C36E669}"/>
          </ac:inkMkLst>
        </pc:inkChg>
        <pc:inkChg chg="add del mod">
          <ac:chgData name="Abhishek Sharma" userId="53fcfb28ca73c7bb" providerId="LiveId" clId="{49EA4204-B380-4DD2-942D-EDC331C1A4F5}" dt="2023-12-23T16:59:52.981" v="4059"/>
          <ac:inkMkLst>
            <pc:docMk/>
            <pc:sldMk cId="3202053996" sldId="370"/>
            <ac:inkMk id="14" creationId="{6F7D772D-BABE-9EE4-99DF-840A2A016755}"/>
          </ac:inkMkLst>
        </pc:inkChg>
        <pc:inkChg chg="add del mod">
          <ac:chgData name="Abhishek Sharma" userId="53fcfb28ca73c7bb" providerId="LiveId" clId="{49EA4204-B380-4DD2-942D-EDC331C1A4F5}" dt="2023-07-28T16:53:05.894" v="2395"/>
          <ac:inkMkLst>
            <pc:docMk/>
            <pc:sldMk cId="3202053996" sldId="370"/>
            <ac:inkMk id="14" creationId="{BAD8BD7D-1037-468A-EE76-D0EBB00624FA}"/>
          </ac:inkMkLst>
        </pc:inkChg>
        <pc:inkChg chg="add del mod">
          <ac:chgData name="Abhishek Sharma" userId="53fcfb28ca73c7bb" providerId="LiveId" clId="{49EA4204-B380-4DD2-942D-EDC331C1A4F5}" dt="2023-07-28T16:53:07.690" v="2435"/>
          <ac:inkMkLst>
            <pc:docMk/>
            <pc:sldMk cId="3202053996" sldId="370"/>
            <ac:inkMk id="15" creationId="{089F1C32-303C-6210-00C1-8F3A0E49E2CB}"/>
          </ac:inkMkLst>
        </pc:inkChg>
        <pc:inkChg chg="add del mod">
          <ac:chgData name="Abhishek Sharma" userId="53fcfb28ca73c7bb" providerId="LiveId" clId="{49EA4204-B380-4DD2-942D-EDC331C1A4F5}" dt="2023-12-23T16:59:52.986" v="4072"/>
          <ac:inkMkLst>
            <pc:docMk/>
            <pc:sldMk cId="3202053996" sldId="370"/>
            <ac:inkMk id="15" creationId="{50D2FE64-602E-95E4-54F1-BECF0542F4B0}"/>
          </ac:inkMkLst>
        </pc:inkChg>
        <pc:inkChg chg="add mod">
          <ac:chgData name="Abhishek Sharma" userId="53fcfb28ca73c7bb" providerId="LiveId" clId="{49EA4204-B380-4DD2-942D-EDC331C1A4F5}" dt="2023-12-23T17:01:25.334" v="4112"/>
          <ac:inkMkLst>
            <pc:docMk/>
            <pc:sldMk cId="3202053996" sldId="370"/>
            <ac:inkMk id="16" creationId="{175F9C4D-7D4E-544B-0643-6B88F70AB956}"/>
          </ac:inkMkLst>
        </pc:inkChg>
        <pc:inkChg chg="add del mod">
          <ac:chgData name="Abhishek Sharma" userId="53fcfb28ca73c7bb" providerId="LiveId" clId="{49EA4204-B380-4DD2-942D-EDC331C1A4F5}" dt="2023-07-28T16:53:05.910" v="2410"/>
          <ac:inkMkLst>
            <pc:docMk/>
            <pc:sldMk cId="3202053996" sldId="370"/>
            <ac:inkMk id="16" creationId="{99882FB5-A6D7-5568-F662-50F89168112F}"/>
          </ac:inkMkLst>
        </pc:inkChg>
        <pc:inkChg chg="add del mod">
          <ac:chgData name="Abhishek Sharma" userId="53fcfb28ca73c7bb" providerId="LiveId" clId="{49EA4204-B380-4DD2-942D-EDC331C1A4F5}" dt="2023-07-28T16:53:05.894" v="2394"/>
          <ac:inkMkLst>
            <pc:docMk/>
            <pc:sldMk cId="3202053996" sldId="370"/>
            <ac:inkMk id="17" creationId="{014377BD-2581-119F-02F8-F4A61650DA1D}"/>
          </ac:inkMkLst>
        </pc:inkChg>
        <pc:inkChg chg="add del mod">
          <ac:chgData name="Abhishek Sharma" userId="53fcfb28ca73c7bb" providerId="LiveId" clId="{49EA4204-B380-4DD2-942D-EDC331C1A4F5}" dt="2023-12-23T16:59:52.987" v="4075"/>
          <ac:inkMkLst>
            <pc:docMk/>
            <pc:sldMk cId="3202053996" sldId="370"/>
            <ac:inkMk id="17" creationId="{C8F4211D-CDAD-CF5C-C345-578C6FC38E9F}"/>
          </ac:inkMkLst>
        </pc:inkChg>
        <pc:inkChg chg="add del mod">
          <ac:chgData name="Abhishek Sharma" userId="53fcfb28ca73c7bb" providerId="LiveId" clId="{49EA4204-B380-4DD2-942D-EDC331C1A4F5}" dt="2023-07-28T16:53:05.892" v="2392"/>
          <ac:inkMkLst>
            <pc:docMk/>
            <pc:sldMk cId="3202053996" sldId="370"/>
            <ac:inkMk id="18" creationId="{C7027F9E-4F8D-A319-A75C-CDA8DAB401E2}"/>
          </ac:inkMkLst>
        </pc:inkChg>
        <pc:inkChg chg="add mod">
          <ac:chgData name="Abhishek Sharma" userId="53fcfb28ca73c7bb" providerId="LiveId" clId="{49EA4204-B380-4DD2-942D-EDC331C1A4F5}" dt="2023-12-23T17:01:25.334" v="4112"/>
          <ac:inkMkLst>
            <pc:docMk/>
            <pc:sldMk cId="3202053996" sldId="370"/>
            <ac:inkMk id="18" creationId="{D3622FE4-23EB-59D0-A322-B2190F124A5D}"/>
          </ac:inkMkLst>
        </pc:inkChg>
        <pc:inkChg chg="add del mod">
          <ac:chgData name="Abhishek Sharma" userId="53fcfb28ca73c7bb" providerId="LiveId" clId="{49EA4204-B380-4DD2-942D-EDC331C1A4F5}" dt="2023-07-28T16:53:05.893" v="2393"/>
          <ac:inkMkLst>
            <pc:docMk/>
            <pc:sldMk cId="3202053996" sldId="370"/>
            <ac:inkMk id="19" creationId="{6106AA80-3568-F097-6DFD-68DB92E57718}"/>
          </ac:inkMkLst>
        </pc:inkChg>
        <pc:inkChg chg="add mod">
          <ac:chgData name="Abhishek Sharma" userId="53fcfb28ca73c7bb" providerId="LiveId" clId="{49EA4204-B380-4DD2-942D-EDC331C1A4F5}" dt="2023-12-23T16:59:52.992" v="4100"/>
          <ac:inkMkLst>
            <pc:docMk/>
            <pc:sldMk cId="3202053996" sldId="370"/>
            <ac:inkMk id="19" creationId="{62B59BA1-811B-ED59-DC8C-0482BC4B69EC}"/>
          </ac:inkMkLst>
        </pc:inkChg>
        <pc:inkChg chg="add del mod">
          <ac:chgData name="Abhishek Sharma" userId="53fcfb28ca73c7bb" providerId="LiveId" clId="{49EA4204-B380-4DD2-942D-EDC331C1A4F5}" dt="2023-07-28T16:53:05.914" v="2420"/>
          <ac:inkMkLst>
            <pc:docMk/>
            <pc:sldMk cId="3202053996" sldId="370"/>
            <ac:inkMk id="20" creationId="{103702AC-C443-A65E-BC39-70DA75D40098}"/>
          </ac:inkMkLst>
        </pc:inkChg>
        <pc:inkChg chg="add mod">
          <ac:chgData name="Abhishek Sharma" userId="53fcfb28ca73c7bb" providerId="LiveId" clId="{49EA4204-B380-4DD2-942D-EDC331C1A4F5}" dt="2023-12-23T16:59:52.992" v="4100"/>
          <ac:inkMkLst>
            <pc:docMk/>
            <pc:sldMk cId="3202053996" sldId="370"/>
            <ac:inkMk id="20" creationId="{434DCB50-B9BD-1D4C-ECB5-798C7DF62FCB}"/>
          </ac:inkMkLst>
        </pc:inkChg>
        <pc:inkChg chg="add del mod">
          <ac:chgData name="Abhishek Sharma" userId="53fcfb28ca73c7bb" providerId="LiveId" clId="{49EA4204-B380-4DD2-942D-EDC331C1A4F5}" dt="2023-07-28T16:53:05.914" v="2418"/>
          <ac:inkMkLst>
            <pc:docMk/>
            <pc:sldMk cId="3202053996" sldId="370"/>
            <ac:inkMk id="21" creationId="{68E0FBBE-F3C0-08B7-0DCB-8D001FE8C761}"/>
          </ac:inkMkLst>
        </pc:inkChg>
        <pc:inkChg chg="add mod">
          <ac:chgData name="Abhishek Sharma" userId="53fcfb28ca73c7bb" providerId="LiveId" clId="{49EA4204-B380-4DD2-942D-EDC331C1A4F5}" dt="2023-12-23T16:59:52.992" v="4100"/>
          <ac:inkMkLst>
            <pc:docMk/>
            <pc:sldMk cId="3202053996" sldId="370"/>
            <ac:inkMk id="21" creationId="{BCFAD8F9-5296-23FC-4751-D1868B4132A4}"/>
          </ac:inkMkLst>
        </pc:inkChg>
        <pc:inkChg chg="add mod">
          <ac:chgData name="Abhishek Sharma" userId="53fcfb28ca73c7bb" providerId="LiveId" clId="{49EA4204-B380-4DD2-942D-EDC331C1A4F5}" dt="2023-12-23T16:59:52.992" v="4100"/>
          <ac:inkMkLst>
            <pc:docMk/>
            <pc:sldMk cId="3202053996" sldId="370"/>
            <ac:inkMk id="22" creationId="{181DCF42-4C88-8D94-708E-43E4367BB600}"/>
          </ac:inkMkLst>
        </pc:inkChg>
        <pc:inkChg chg="add del mod">
          <ac:chgData name="Abhishek Sharma" userId="53fcfb28ca73c7bb" providerId="LiveId" clId="{49EA4204-B380-4DD2-942D-EDC331C1A4F5}" dt="2023-07-28T16:53:05.902" v="2406"/>
          <ac:inkMkLst>
            <pc:docMk/>
            <pc:sldMk cId="3202053996" sldId="370"/>
            <ac:inkMk id="22" creationId="{644E1403-B6C7-27B7-94E1-E99A9A6EC13C}"/>
          </ac:inkMkLst>
        </pc:inkChg>
        <pc:inkChg chg="add del mod">
          <ac:chgData name="Abhishek Sharma" userId="53fcfb28ca73c7bb" providerId="LiveId" clId="{49EA4204-B380-4DD2-942D-EDC331C1A4F5}" dt="2023-07-28T16:53:05.914" v="2422"/>
          <ac:inkMkLst>
            <pc:docMk/>
            <pc:sldMk cId="3202053996" sldId="370"/>
            <ac:inkMk id="23" creationId="{74784758-C8C5-B065-1554-201C56ECE14E}"/>
          </ac:inkMkLst>
        </pc:inkChg>
        <pc:inkChg chg="add mod">
          <ac:chgData name="Abhishek Sharma" userId="53fcfb28ca73c7bb" providerId="LiveId" clId="{49EA4204-B380-4DD2-942D-EDC331C1A4F5}" dt="2023-12-23T16:59:52.992" v="4100"/>
          <ac:inkMkLst>
            <pc:docMk/>
            <pc:sldMk cId="3202053996" sldId="370"/>
            <ac:inkMk id="23" creationId="{F4B4634B-A5A5-9B29-6DA3-D320393B48B4}"/>
          </ac:inkMkLst>
        </pc:inkChg>
        <pc:inkChg chg="add mod">
          <ac:chgData name="Abhishek Sharma" userId="53fcfb28ca73c7bb" providerId="LiveId" clId="{49EA4204-B380-4DD2-942D-EDC331C1A4F5}" dt="2023-12-23T16:59:52.992" v="4100"/>
          <ac:inkMkLst>
            <pc:docMk/>
            <pc:sldMk cId="3202053996" sldId="370"/>
            <ac:inkMk id="24" creationId="{AD00314F-72F4-36D0-E7BA-314D2EBFB6BD}"/>
          </ac:inkMkLst>
        </pc:inkChg>
        <pc:inkChg chg="add del mod">
          <ac:chgData name="Abhishek Sharma" userId="53fcfb28ca73c7bb" providerId="LiveId" clId="{49EA4204-B380-4DD2-942D-EDC331C1A4F5}" dt="2023-12-23T16:59:52.990" v="4090"/>
          <ac:inkMkLst>
            <pc:docMk/>
            <pc:sldMk cId="3202053996" sldId="370"/>
            <ac:inkMk id="25" creationId="{47EF5579-917E-F618-1107-68568DDD7849}"/>
          </ac:inkMkLst>
        </pc:inkChg>
        <pc:inkChg chg="add del mod">
          <ac:chgData name="Abhishek Sharma" userId="53fcfb28ca73c7bb" providerId="LiveId" clId="{49EA4204-B380-4DD2-942D-EDC331C1A4F5}" dt="2023-07-28T16:53:05.902" v="2404"/>
          <ac:inkMkLst>
            <pc:docMk/>
            <pc:sldMk cId="3202053996" sldId="370"/>
            <ac:inkMk id="25" creationId="{852DE56F-0227-5ABB-1F51-5C823AEFF65D}"/>
          </ac:inkMkLst>
        </pc:inkChg>
        <pc:inkChg chg="add del mod">
          <ac:chgData name="Abhishek Sharma" userId="53fcfb28ca73c7bb" providerId="LiveId" clId="{49EA4204-B380-4DD2-942D-EDC331C1A4F5}" dt="2023-12-23T16:59:52.984" v="4064"/>
          <ac:inkMkLst>
            <pc:docMk/>
            <pc:sldMk cId="3202053996" sldId="370"/>
            <ac:inkMk id="26" creationId="{3F833BE2-864E-72B5-0B73-B157FF05E009}"/>
          </ac:inkMkLst>
        </pc:inkChg>
        <pc:inkChg chg="add del mod">
          <ac:chgData name="Abhishek Sharma" userId="53fcfb28ca73c7bb" providerId="LiveId" clId="{49EA4204-B380-4DD2-942D-EDC331C1A4F5}" dt="2023-07-28T16:53:05.902" v="2405"/>
          <ac:inkMkLst>
            <pc:docMk/>
            <pc:sldMk cId="3202053996" sldId="370"/>
            <ac:inkMk id="26" creationId="{C7B25FAC-BF0E-D831-D092-FE58819D3EFD}"/>
          </ac:inkMkLst>
        </pc:inkChg>
        <pc:inkChg chg="add del mod">
          <ac:chgData name="Abhishek Sharma" userId="53fcfb28ca73c7bb" providerId="LiveId" clId="{49EA4204-B380-4DD2-942D-EDC331C1A4F5}" dt="2023-07-28T16:53:07.689" v="2434"/>
          <ac:inkMkLst>
            <pc:docMk/>
            <pc:sldMk cId="3202053996" sldId="370"/>
            <ac:inkMk id="27" creationId="{1BC3CC73-9CED-A566-A16B-C7188F09F752}"/>
          </ac:inkMkLst>
        </pc:inkChg>
        <pc:inkChg chg="add del mod">
          <ac:chgData name="Abhishek Sharma" userId="53fcfb28ca73c7bb" providerId="LiveId" clId="{49EA4204-B380-4DD2-942D-EDC331C1A4F5}" dt="2023-07-28T16:53:05.911" v="2411"/>
          <ac:inkMkLst>
            <pc:docMk/>
            <pc:sldMk cId="3202053996" sldId="370"/>
            <ac:inkMk id="28" creationId="{15CF4F56-817C-2179-43D9-37751F02F930}"/>
          </ac:inkMkLst>
        </pc:inkChg>
        <pc:inkChg chg="add del mod">
          <ac:chgData name="Abhishek Sharma" userId="53fcfb28ca73c7bb" providerId="LiveId" clId="{49EA4204-B380-4DD2-942D-EDC331C1A4F5}" dt="2023-12-23T16:59:52.989" v="4084"/>
          <ac:inkMkLst>
            <pc:docMk/>
            <pc:sldMk cId="3202053996" sldId="370"/>
            <ac:inkMk id="28" creationId="{66558C0C-2674-3DD7-65A9-FF18DC41665F}"/>
          </ac:inkMkLst>
        </pc:inkChg>
        <pc:inkChg chg="add del mod">
          <ac:chgData name="Abhishek Sharma" userId="53fcfb28ca73c7bb" providerId="LiveId" clId="{49EA4204-B380-4DD2-942D-EDC331C1A4F5}" dt="2023-07-28T16:53:05.900" v="2400"/>
          <ac:inkMkLst>
            <pc:docMk/>
            <pc:sldMk cId="3202053996" sldId="370"/>
            <ac:inkMk id="29" creationId="{2FB41ABB-84D9-8C6D-8249-BFC278B04FAA}"/>
          </ac:inkMkLst>
        </pc:inkChg>
        <pc:inkChg chg="add del mod">
          <ac:chgData name="Abhishek Sharma" userId="53fcfb28ca73c7bb" providerId="LiveId" clId="{49EA4204-B380-4DD2-942D-EDC331C1A4F5}" dt="2023-12-23T16:59:52.992" v="4100"/>
          <ac:inkMkLst>
            <pc:docMk/>
            <pc:sldMk cId="3202053996" sldId="370"/>
            <ac:inkMk id="29" creationId="{88B2191D-9B3F-5064-55B9-837452C2ADA7}"/>
          </ac:inkMkLst>
        </pc:inkChg>
        <pc:inkChg chg="add">
          <ac:chgData name="Abhishek Sharma" userId="53fcfb28ca73c7bb" providerId="LiveId" clId="{49EA4204-B380-4DD2-942D-EDC331C1A4F5}" dt="2023-12-23T17:01:26.578" v="4113" actId="9405"/>
          <ac:inkMkLst>
            <pc:docMk/>
            <pc:sldMk cId="3202053996" sldId="370"/>
            <ac:inkMk id="30" creationId="{9B1D4DEB-194F-7594-81A0-D394A1E0A040}"/>
          </ac:inkMkLst>
        </pc:inkChg>
        <pc:inkChg chg="add del mod">
          <ac:chgData name="Abhishek Sharma" userId="53fcfb28ca73c7bb" providerId="LiveId" clId="{49EA4204-B380-4DD2-942D-EDC331C1A4F5}" dt="2023-07-28T16:53:05.904" v="2407"/>
          <ac:inkMkLst>
            <pc:docMk/>
            <pc:sldMk cId="3202053996" sldId="370"/>
            <ac:inkMk id="30" creationId="{E0706161-B0E8-7732-786C-949C5A325B5E}"/>
          </ac:inkMkLst>
        </pc:inkChg>
        <pc:inkChg chg="add del mod">
          <ac:chgData name="Abhishek Sharma" userId="53fcfb28ca73c7bb" providerId="LiveId" clId="{49EA4204-B380-4DD2-942D-EDC331C1A4F5}" dt="2023-07-28T16:53:05.914" v="2416"/>
          <ac:inkMkLst>
            <pc:docMk/>
            <pc:sldMk cId="3202053996" sldId="370"/>
            <ac:inkMk id="31" creationId="{45992335-5754-921C-8361-F7D88C51847B}"/>
          </ac:inkMkLst>
        </pc:inkChg>
        <pc:inkChg chg="add mod">
          <ac:chgData name="Abhishek Sharma" userId="53fcfb28ca73c7bb" providerId="LiveId" clId="{49EA4204-B380-4DD2-942D-EDC331C1A4F5}" dt="2023-12-23T16:59:52.992" v="4100"/>
          <ac:inkMkLst>
            <pc:docMk/>
            <pc:sldMk cId="3202053996" sldId="370"/>
            <ac:inkMk id="31" creationId="{8D6EE86A-D409-DE60-8AD7-E0B1FE48E7DF}"/>
          </ac:inkMkLst>
        </pc:inkChg>
        <pc:inkChg chg="add del mod">
          <ac:chgData name="Abhishek Sharma" userId="53fcfb28ca73c7bb" providerId="LiveId" clId="{49EA4204-B380-4DD2-942D-EDC331C1A4F5}" dt="2023-12-23T16:59:52.981" v="4058"/>
          <ac:inkMkLst>
            <pc:docMk/>
            <pc:sldMk cId="3202053996" sldId="370"/>
            <ac:inkMk id="32" creationId="{0CE2401C-B9C5-05A0-AC81-535E286E65D7}"/>
          </ac:inkMkLst>
        </pc:inkChg>
        <pc:inkChg chg="add del mod">
          <ac:chgData name="Abhishek Sharma" userId="53fcfb28ca73c7bb" providerId="LiveId" clId="{49EA4204-B380-4DD2-942D-EDC331C1A4F5}" dt="2023-07-28T16:53:05.905" v="2408"/>
          <ac:inkMkLst>
            <pc:docMk/>
            <pc:sldMk cId="3202053996" sldId="370"/>
            <ac:inkMk id="32" creationId="{4CED9FB9-93A4-9484-8D28-1DDB9F338E92}"/>
          </ac:inkMkLst>
        </pc:inkChg>
        <pc:inkChg chg="add">
          <ac:chgData name="Abhishek Sharma" userId="53fcfb28ca73c7bb" providerId="LiveId" clId="{49EA4204-B380-4DD2-942D-EDC331C1A4F5}" dt="2023-12-23T17:01:27.045" v="4114" actId="9405"/>
          <ac:inkMkLst>
            <pc:docMk/>
            <pc:sldMk cId="3202053996" sldId="370"/>
            <ac:inkMk id="33" creationId="{96CF8E52-90AD-C8F1-0EAB-F0277FDC7A74}"/>
          </ac:inkMkLst>
        </pc:inkChg>
        <pc:inkChg chg="add del mod">
          <ac:chgData name="Abhishek Sharma" userId="53fcfb28ca73c7bb" providerId="LiveId" clId="{49EA4204-B380-4DD2-942D-EDC331C1A4F5}" dt="2023-07-28T16:53:05.895" v="2397"/>
          <ac:inkMkLst>
            <pc:docMk/>
            <pc:sldMk cId="3202053996" sldId="370"/>
            <ac:inkMk id="34" creationId="{8C63F177-67F0-28C6-4FA8-A0A74C834E8D}"/>
          </ac:inkMkLst>
        </pc:inkChg>
        <pc:inkChg chg="add del mod">
          <ac:chgData name="Abhishek Sharma" userId="53fcfb28ca73c7bb" providerId="LiveId" clId="{49EA4204-B380-4DD2-942D-EDC331C1A4F5}" dt="2023-12-23T16:59:43.822" v="4052"/>
          <ac:inkMkLst>
            <pc:docMk/>
            <pc:sldMk cId="3202053996" sldId="370"/>
            <ac:inkMk id="34" creationId="{F9CC08F6-9C4C-8BB9-968B-21F8486C9A9A}"/>
          </ac:inkMkLst>
        </pc:inkChg>
        <pc:inkChg chg="add del mod">
          <ac:chgData name="Abhishek Sharma" userId="53fcfb28ca73c7bb" providerId="LiveId" clId="{49EA4204-B380-4DD2-942D-EDC331C1A4F5}" dt="2023-07-28T16:53:05.901" v="2403"/>
          <ac:inkMkLst>
            <pc:docMk/>
            <pc:sldMk cId="3202053996" sldId="370"/>
            <ac:inkMk id="35" creationId="{3165EBBC-662F-39A4-F000-BB77B9C2908E}"/>
          </ac:inkMkLst>
        </pc:inkChg>
        <pc:inkChg chg="add del mod">
          <ac:chgData name="Abhishek Sharma" userId="53fcfb28ca73c7bb" providerId="LiveId" clId="{49EA4204-B380-4DD2-942D-EDC331C1A4F5}" dt="2023-12-23T16:59:43.822" v="4053"/>
          <ac:inkMkLst>
            <pc:docMk/>
            <pc:sldMk cId="3202053996" sldId="370"/>
            <ac:inkMk id="35" creationId="{E7937638-ACFB-53D6-7E9E-1B9E62EEC243}"/>
          </ac:inkMkLst>
        </pc:inkChg>
        <pc:inkChg chg="add del mod">
          <ac:chgData name="Abhishek Sharma" userId="53fcfb28ca73c7bb" providerId="LiveId" clId="{49EA4204-B380-4DD2-942D-EDC331C1A4F5}" dt="2023-07-28T16:53:05.912" v="2413"/>
          <ac:inkMkLst>
            <pc:docMk/>
            <pc:sldMk cId="3202053996" sldId="370"/>
            <ac:inkMk id="36" creationId="{62AF6488-B0A0-86BB-CA42-CEB67C509996}"/>
          </ac:inkMkLst>
        </pc:inkChg>
        <pc:inkChg chg="add">
          <ac:chgData name="Abhishek Sharma" userId="53fcfb28ca73c7bb" providerId="LiveId" clId="{49EA4204-B380-4DD2-942D-EDC331C1A4F5}" dt="2023-12-23T17:01:27.431" v="4115" actId="9405"/>
          <ac:inkMkLst>
            <pc:docMk/>
            <pc:sldMk cId="3202053996" sldId="370"/>
            <ac:inkMk id="36" creationId="{9D4336E7-6449-B63E-A3CC-DE4BF9511A30}"/>
          </ac:inkMkLst>
        </pc:inkChg>
        <pc:inkChg chg="add del">
          <ac:chgData name="Abhishek Sharma" userId="53fcfb28ca73c7bb" providerId="LiveId" clId="{49EA4204-B380-4DD2-942D-EDC331C1A4F5}" dt="2023-12-23T16:59:52.988" v="4080"/>
          <ac:inkMkLst>
            <pc:docMk/>
            <pc:sldMk cId="3202053996" sldId="370"/>
            <ac:inkMk id="37" creationId="{C0D597CE-8D9B-4812-E724-90F5970EEADC}"/>
          </ac:inkMkLst>
        </pc:inkChg>
        <pc:inkChg chg="add del mod">
          <ac:chgData name="Abhishek Sharma" userId="53fcfb28ca73c7bb" providerId="LiveId" clId="{49EA4204-B380-4DD2-942D-EDC331C1A4F5}" dt="2023-07-28T16:53:05.916" v="2426"/>
          <ac:inkMkLst>
            <pc:docMk/>
            <pc:sldMk cId="3202053996" sldId="370"/>
            <ac:inkMk id="37" creationId="{FA0A8D8D-F76E-8BFD-C723-2495EC181E94}"/>
          </ac:inkMkLst>
        </pc:inkChg>
        <pc:inkChg chg="add">
          <ac:chgData name="Abhishek Sharma" userId="53fcfb28ca73c7bb" providerId="LiveId" clId="{49EA4204-B380-4DD2-942D-EDC331C1A4F5}" dt="2023-11-30T02:45:55.947" v="3557" actId="9405"/>
          <ac:inkMkLst>
            <pc:docMk/>
            <pc:sldMk cId="3202053996" sldId="370"/>
            <ac:inkMk id="38" creationId="{1EA6C802-21A9-A35A-670D-3F2D358000B2}"/>
          </ac:inkMkLst>
        </pc:inkChg>
        <pc:inkChg chg="add del mod">
          <ac:chgData name="Abhishek Sharma" userId="53fcfb28ca73c7bb" providerId="LiveId" clId="{49EA4204-B380-4DD2-942D-EDC331C1A4F5}" dt="2023-07-28T16:53:05.914" v="2417"/>
          <ac:inkMkLst>
            <pc:docMk/>
            <pc:sldMk cId="3202053996" sldId="370"/>
            <ac:inkMk id="38" creationId="{51A2E891-985C-14B4-B7DF-73C9DF00DFFE}"/>
          </ac:inkMkLst>
        </pc:inkChg>
        <pc:inkChg chg="add del mod">
          <ac:chgData name="Abhishek Sharma" userId="53fcfb28ca73c7bb" providerId="LiveId" clId="{49EA4204-B380-4DD2-942D-EDC331C1A4F5}" dt="2023-07-28T16:53:05.895" v="2396"/>
          <ac:inkMkLst>
            <pc:docMk/>
            <pc:sldMk cId="3202053996" sldId="370"/>
            <ac:inkMk id="39" creationId="{1BF02359-AAC8-DBB5-E77F-1B99187ABA2A}"/>
          </ac:inkMkLst>
        </pc:inkChg>
        <pc:inkChg chg="add">
          <ac:chgData name="Abhishek Sharma" userId="53fcfb28ca73c7bb" providerId="LiveId" clId="{49EA4204-B380-4DD2-942D-EDC331C1A4F5}" dt="2023-12-23T17:01:27.822" v="4116" actId="9405"/>
          <ac:inkMkLst>
            <pc:docMk/>
            <pc:sldMk cId="3202053996" sldId="370"/>
            <ac:inkMk id="39" creationId="{1C1ABE59-187D-73E3-974A-B97EA2F47E43}"/>
          </ac:inkMkLst>
        </pc:inkChg>
        <pc:inkChg chg="add del">
          <ac:chgData name="Abhishek Sharma" userId="53fcfb28ca73c7bb" providerId="LiveId" clId="{49EA4204-B380-4DD2-942D-EDC331C1A4F5}" dt="2023-11-30T02:45:58.560" v="3559"/>
          <ac:inkMkLst>
            <pc:docMk/>
            <pc:sldMk cId="3202053996" sldId="370"/>
            <ac:inkMk id="39" creationId="{21389592-07A1-7009-0E30-63B52C7E334D}"/>
          </ac:inkMkLst>
        </pc:inkChg>
        <pc:inkChg chg="add del mod">
          <ac:chgData name="Abhishek Sharma" userId="53fcfb28ca73c7bb" providerId="LiveId" clId="{49EA4204-B380-4DD2-942D-EDC331C1A4F5}" dt="2023-12-23T16:59:52.988" v="4081"/>
          <ac:inkMkLst>
            <pc:docMk/>
            <pc:sldMk cId="3202053996" sldId="370"/>
            <ac:inkMk id="40" creationId="{4BDF29B4-EC9B-0643-5C1E-A60EF4C570D0}"/>
          </ac:inkMkLst>
        </pc:inkChg>
        <pc:inkChg chg="add del mod">
          <ac:chgData name="Abhishek Sharma" userId="53fcfb28ca73c7bb" providerId="LiveId" clId="{49EA4204-B380-4DD2-942D-EDC331C1A4F5}" dt="2023-07-28T16:53:05.897" v="2398"/>
          <ac:inkMkLst>
            <pc:docMk/>
            <pc:sldMk cId="3202053996" sldId="370"/>
            <ac:inkMk id="40" creationId="{9A7948BA-2254-2FD0-5C6E-769C0D7478CA}"/>
          </ac:inkMkLst>
        </pc:inkChg>
        <pc:inkChg chg="add del mod">
          <ac:chgData name="Abhishek Sharma" userId="53fcfb28ca73c7bb" providerId="LiveId" clId="{49EA4204-B380-4DD2-942D-EDC331C1A4F5}" dt="2023-07-28T16:53:05.914" v="2423"/>
          <ac:inkMkLst>
            <pc:docMk/>
            <pc:sldMk cId="3202053996" sldId="370"/>
            <ac:inkMk id="41" creationId="{615D1DD6-9279-78EC-E284-43C92D6FBDFE}"/>
          </ac:inkMkLst>
        </pc:inkChg>
        <pc:inkChg chg="add del mod">
          <ac:chgData name="Abhishek Sharma" userId="53fcfb28ca73c7bb" providerId="LiveId" clId="{49EA4204-B380-4DD2-942D-EDC331C1A4F5}" dt="2023-12-23T16:59:52.982" v="4060"/>
          <ac:inkMkLst>
            <pc:docMk/>
            <pc:sldMk cId="3202053996" sldId="370"/>
            <ac:inkMk id="41" creationId="{E4A700BF-42A7-C1D9-EB48-1E1383AB49F8}"/>
          </ac:inkMkLst>
        </pc:inkChg>
        <pc:inkChg chg="add del mod">
          <ac:chgData name="Abhishek Sharma" userId="53fcfb28ca73c7bb" providerId="LiveId" clId="{49EA4204-B380-4DD2-942D-EDC331C1A4F5}" dt="2023-07-28T16:53:05.916" v="2431"/>
          <ac:inkMkLst>
            <pc:docMk/>
            <pc:sldMk cId="3202053996" sldId="370"/>
            <ac:inkMk id="42" creationId="{4FCE8527-99EE-AB76-BAE3-DE68B641B221}"/>
          </ac:inkMkLst>
        </pc:inkChg>
        <pc:inkChg chg="add">
          <ac:chgData name="Abhishek Sharma" userId="53fcfb28ca73c7bb" providerId="LiveId" clId="{49EA4204-B380-4DD2-942D-EDC331C1A4F5}" dt="2023-12-23T17:01:28.246" v="4117" actId="9405"/>
          <ac:inkMkLst>
            <pc:docMk/>
            <pc:sldMk cId="3202053996" sldId="370"/>
            <ac:inkMk id="42" creationId="{526B68CE-2D02-DF2B-5D2F-F3490229EF15}"/>
          </ac:inkMkLst>
        </pc:inkChg>
        <pc:inkChg chg="add del mod">
          <ac:chgData name="Abhishek Sharma" userId="53fcfb28ca73c7bb" providerId="LiveId" clId="{49EA4204-B380-4DD2-942D-EDC331C1A4F5}" dt="2023-07-28T16:53:13.308" v="2439"/>
          <ac:inkMkLst>
            <pc:docMk/>
            <pc:sldMk cId="3202053996" sldId="370"/>
            <ac:inkMk id="43" creationId="{757A0AE5-9F0C-8251-D59D-124107D0CFB6}"/>
          </ac:inkMkLst>
        </pc:inkChg>
        <pc:inkChg chg="add del mod">
          <ac:chgData name="Abhishek Sharma" userId="53fcfb28ca73c7bb" providerId="LiveId" clId="{49EA4204-B380-4DD2-942D-EDC331C1A4F5}" dt="2023-12-23T16:59:52.985" v="4071"/>
          <ac:inkMkLst>
            <pc:docMk/>
            <pc:sldMk cId="3202053996" sldId="370"/>
            <ac:inkMk id="43" creationId="{8BADB9CC-8EBF-0995-DF70-4B5522D5C06E}"/>
          </ac:inkMkLst>
        </pc:inkChg>
        <pc:inkChg chg="add mod">
          <ac:chgData name="Abhishek Sharma" userId="53fcfb28ca73c7bb" providerId="LiveId" clId="{49EA4204-B380-4DD2-942D-EDC331C1A4F5}" dt="2023-12-23T17:03:43.928" v="4149"/>
          <ac:inkMkLst>
            <pc:docMk/>
            <pc:sldMk cId="3202053996" sldId="370"/>
            <ac:inkMk id="44" creationId="{DA34A67F-F99A-9C3F-F48C-90A52B2C5219}"/>
          </ac:inkMkLst>
        </pc:inkChg>
        <pc:inkChg chg="add del mod">
          <ac:chgData name="Abhishek Sharma" userId="53fcfb28ca73c7bb" providerId="LiveId" clId="{49EA4204-B380-4DD2-942D-EDC331C1A4F5}" dt="2023-12-23T16:59:52.983" v="4061"/>
          <ac:inkMkLst>
            <pc:docMk/>
            <pc:sldMk cId="3202053996" sldId="370"/>
            <ac:inkMk id="45" creationId="{40813525-541E-EEC7-7178-32B9280E8586}"/>
          </ac:inkMkLst>
        </pc:inkChg>
        <pc:inkChg chg="add del mod">
          <ac:chgData name="Abhishek Sharma" userId="53fcfb28ca73c7bb" providerId="LiveId" clId="{49EA4204-B380-4DD2-942D-EDC331C1A4F5}" dt="2023-07-28T16:53:05.914" v="2421"/>
          <ac:inkMkLst>
            <pc:docMk/>
            <pc:sldMk cId="3202053996" sldId="370"/>
            <ac:inkMk id="45" creationId="{5E7AEEB4-20D2-B5EF-7F03-B0E7E3104087}"/>
          </ac:inkMkLst>
        </pc:inkChg>
        <pc:inkChg chg="add del mod">
          <ac:chgData name="Abhishek Sharma" userId="53fcfb28ca73c7bb" providerId="LiveId" clId="{49EA4204-B380-4DD2-942D-EDC331C1A4F5}" dt="2023-07-28T16:53:05.916" v="2428"/>
          <ac:inkMkLst>
            <pc:docMk/>
            <pc:sldMk cId="3202053996" sldId="370"/>
            <ac:inkMk id="46" creationId="{43456655-B3B9-2A15-0E29-C8B0A6112C6B}"/>
          </ac:inkMkLst>
        </pc:inkChg>
        <pc:inkChg chg="add mod">
          <ac:chgData name="Abhishek Sharma" userId="53fcfb28ca73c7bb" providerId="LiveId" clId="{49EA4204-B380-4DD2-942D-EDC331C1A4F5}" dt="2023-12-23T17:03:43.928" v="4149"/>
          <ac:inkMkLst>
            <pc:docMk/>
            <pc:sldMk cId="3202053996" sldId="370"/>
            <ac:inkMk id="46" creationId="{52B0B002-7780-814F-6BC9-CDE21DCBEE76}"/>
          </ac:inkMkLst>
        </pc:inkChg>
        <pc:inkChg chg="add del mod">
          <ac:chgData name="Abhishek Sharma" userId="53fcfb28ca73c7bb" providerId="LiveId" clId="{49EA4204-B380-4DD2-942D-EDC331C1A4F5}" dt="2023-12-23T16:59:52.988" v="4078"/>
          <ac:inkMkLst>
            <pc:docMk/>
            <pc:sldMk cId="3202053996" sldId="370"/>
            <ac:inkMk id="47" creationId="{D3A2173A-2DD4-7748-27C0-8CBED7B4EE15}"/>
          </ac:inkMkLst>
        </pc:inkChg>
        <pc:inkChg chg="add del mod">
          <ac:chgData name="Abhishek Sharma" userId="53fcfb28ca73c7bb" providerId="LiveId" clId="{49EA4204-B380-4DD2-942D-EDC331C1A4F5}" dt="2023-07-28T16:53:05.900" v="2401"/>
          <ac:inkMkLst>
            <pc:docMk/>
            <pc:sldMk cId="3202053996" sldId="370"/>
            <ac:inkMk id="47" creationId="{D9D56407-31D1-7F95-DD5E-9D7272F5F3B0}"/>
          </ac:inkMkLst>
        </pc:inkChg>
        <pc:inkChg chg="add del mod">
          <ac:chgData name="Abhishek Sharma" userId="53fcfb28ca73c7bb" providerId="LiveId" clId="{49EA4204-B380-4DD2-942D-EDC331C1A4F5}" dt="2023-12-23T16:59:52.979" v="4054"/>
          <ac:inkMkLst>
            <pc:docMk/>
            <pc:sldMk cId="3202053996" sldId="370"/>
            <ac:inkMk id="48" creationId="{806122F9-0CFA-A7DA-661E-89E81F7AE6BC}"/>
          </ac:inkMkLst>
        </pc:inkChg>
        <pc:inkChg chg="add del mod">
          <ac:chgData name="Abhishek Sharma" userId="53fcfb28ca73c7bb" providerId="LiveId" clId="{49EA4204-B380-4DD2-942D-EDC331C1A4F5}" dt="2023-07-28T16:53:05.916" v="2429"/>
          <ac:inkMkLst>
            <pc:docMk/>
            <pc:sldMk cId="3202053996" sldId="370"/>
            <ac:inkMk id="48" creationId="{C4C87177-B54E-B714-6EE5-B419C96D94F4}"/>
          </ac:inkMkLst>
        </pc:inkChg>
        <pc:inkChg chg="add mod">
          <ac:chgData name="Abhishek Sharma" userId="53fcfb28ca73c7bb" providerId="LiveId" clId="{49EA4204-B380-4DD2-942D-EDC331C1A4F5}" dt="2023-12-23T16:59:52.992" v="4100"/>
          <ac:inkMkLst>
            <pc:docMk/>
            <pc:sldMk cId="3202053996" sldId="370"/>
            <ac:inkMk id="50" creationId="{48E734F8-795D-1C0E-D9F1-76BF7DBEA8CD}"/>
          </ac:inkMkLst>
        </pc:inkChg>
        <pc:inkChg chg="add del">
          <ac:chgData name="Abhishek Sharma" userId="53fcfb28ca73c7bb" providerId="LiveId" clId="{49EA4204-B380-4DD2-942D-EDC331C1A4F5}" dt="2023-07-28T16:53:13.308" v="2441"/>
          <ac:inkMkLst>
            <pc:docMk/>
            <pc:sldMk cId="3202053996" sldId="370"/>
            <ac:inkMk id="50" creationId="{B5DA3260-5A8C-883B-CE09-418DC012FDFA}"/>
          </ac:inkMkLst>
        </pc:inkChg>
        <pc:inkChg chg="add del mod">
          <ac:chgData name="Abhishek Sharma" userId="53fcfb28ca73c7bb" providerId="LiveId" clId="{49EA4204-B380-4DD2-942D-EDC331C1A4F5}" dt="2023-07-28T16:53:05.916" v="2430"/>
          <ac:inkMkLst>
            <pc:docMk/>
            <pc:sldMk cId="3202053996" sldId="370"/>
            <ac:inkMk id="51" creationId="{399BC8D7-EABF-83F5-59D2-D93E256FAF38}"/>
          </ac:inkMkLst>
        </pc:inkChg>
        <pc:inkChg chg="add del mod">
          <ac:chgData name="Abhishek Sharma" userId="53fcfb28ca73c7bb" providerId="LiveId" clId="{49EA4204-B380-4DD2-942D-EDC331C1A4F5}" dt="2023-12-23T16:59:52.984" v="4066"/>
          <ac:inkMkLst>
            <pc:docMk/>
            <pc:sldMk cId="3202053996" sldId="370"/>
            <ac:inkMk id="51" creationId="{A6E97012-0DDC-3012-B2F8-540D969E4378}"/>
          </ac:inkMkLst>
        </pc:inkChg>
        <pc:inkChg chg="add del mod">
          <ac:chgData name="Abhishek Sharma" userId="53fcfb28ca73c7bb" providerId="LiveId" clId="{49EA4204-B380-4DD2-942D-EDC331C1A4F5}" dt="2023-07-28T16:53:05.913" v="2414"/>
          <ac:inkMkLst>
            <pc:docMk/>
            <pc:sldMk cId="3202053996" sldId="370"/>
            <ac:inkMk id="52" creationId="{0055F111-75C8-F187-14E1-A24047A435EC}"/>
          </ac:inkMkLst>
        </pc:inkChg>
        <pc:inkChg chg="add del mod">
          <ac:chgData name="Abhishek Sharma" userId="53fcfb28ca73c7bb" providerId="LiveId" clId="{49EA4204-B380-4DD2-942D-EDC331C1A4F5}" dt="2023-12-23T16:59:52.983" v="4062"/>
          <ac:inkMkLst>
            <pc:docMk/>
            <pc:sldMk cId="3202053996" sldId="370"/>
            <ac:inkMk id="52" creationId="{FC1A410D-FB21-6AD2-342A-BF4046431166}"/>
          </ac:inkMkLst>
        </pc:inkChg>
        <pc:inkChg chg="add mod">
          <ac:chgData name="Abhishek Sharma" userId="53fcfb28ca73c7bb" providerId="LiveId" clId="{49EA4204-B380-4DD2-942D-EDC331C1A4F5}" dt="2023-12-23T17:02:10.938" v="4126"/>
          <ac:inkMkLst>
            <pc:docMk/>
            <pc:sldMk cId="3202053996" sldId="370"/>
            <ac:inkMk id="53" creationId="{62E6E955-AB97-9508-793D-6A58AE8DE27E}"/>
          </ac:inkMkLst>
        </pc:inkChg>
        <pc:inkChg chg="add del mod">
          <ac:chgData name="Abhishek Sharma" userId="53fcfb28ca73c7bb" providerId="LiveId" clId="{49EA4204-B380-4DD2-942D-EDC331C1A4F5}" dt="2023-07-28T16:53:05.899" v="2399"/>
          <ac:inkMkLst>
            <pc:docMk/>
            <pc:sldMk cId="3202053996" sldId="370"/>
            <ac:inkMk id="53" creationId="{B77AB7F2-7085-A993-A0E5-B40FF185DBB8}"/>
          </ac:inkMkLst>
        </pc:inkChg>
        <pc:inkChg chg="add del mod">
          <ac:chgData name="Abhishek Sharma" userId="53fcfb28ca73c7bb" providerId="LiveId" clId="{49EA4204-B380-4DD2-942D-EDC331C1A4F5}" dt="2023-12-23T16:59:52.985" v="4070"/>
          <ac:inkMkLst>
            <pc:docMk/>
            <pc:sldMk cId="3202053996" sldId="370"/>
            <ac:inkMk id="54" creationId="{4ECC3899-86D2-64E8-3CCB-7022AEEFEC0E}"/>
          </ac:inkMkLst>
        </pc:inkChg>
        <pc:inkChg chg="add mod">
          <ac:chgData name="Abhishek Sharma" userId="53fcfb28ca73c7bb" providerId="LiveId" clId="{49EA4204-B380-4DD2-942D-EDC331C1A4F5}" dt="2023-12-23T16:59:52.992" v="4100"/>
          <ac:inkMkLst>
            <pc:docMk/>
            <pc:sldMk cId="3202053996" sldId="370"/>
            <ac:inkMk id="55" creationId="{A34AAC6F-F4BD-00DE-3395-770CC6287724}"/>
          </ac:inkMkLst>
        </pc:inkChg>
        <pc:inkChg chg="add del mod">
          <ac:chgData name="Abhishek Sharma" userId="53fcfb28ca73c7bb" providerId="LiveId" clId="{49EA4204-B380-4DD2-942D-EDC331C1A4F5}" dt="2023-07-28T16:53:05.914" v="2419"/>
          <ac:inkMkLst>
            <pc:docMk/>
            <pc:sldMk cId="3202053996" sldId="370"/>
            <ac:inkMk id="55" creationId="{D63394A6-ACDC-50ED-2FE8-70B5F4362821}"/>
          </ac:inkMkLst>
        </pc:inkChg>
        <pc:inkChg chg="add del mod">
          <ac:chgData name="Abhishek Sharma" userId="53fcfb28ca73c7bb" providerId="LiveId" clId="{49EA4204-B380-4DD2-942D-EDC331C1A4F5}" dt="2023-07-28T16:53:05.913" v="2415"/>
          <ac:inkMkLst>
            <pc:docMk/>
            <pc:sldMk cId="3202053996" sldId="370"/>
            <ac:inkMk id="56" creationId="{4E5ED3A8-E5A1-3E41-FBA4-4CEB527DA379}"/>
          </ac:inkMkLst>
        </pc:inkChg>
        <pc:inkChg chg="add mod">
          <ac:chgData name="Abhishek Sharma" userId="53fcfb28ca73c7bb" providerId="LiveId" clId="{49EA4204-B380-4DD2-942D-EDC331C1A4F5}" dt="2023-12-23T16:59:52.992" v="4100"/>
          <ac:inkMkLst>
            <pc:docMk/>
            <pc:sldMk cId="3202053996" sldId="370"/>
            <ac:inkMk id="56" creationId="{50CF1084-9032-AB0A-7E24-2F53E936B2B3}"/>
          </ac:inkMkLst>
        </pc:inkChg>
        <pc:inkChg chg="add mod">
          <ac:chgData name="Abhishek Sharma" userId="53fcfb28ca73c7bb" providerId="LiveId" clId="{49EA4204-B380-4DD2-942D-EDC331C1A4F5}" dt="2023-12-23T16:59:52.992" v="4100"/>
          <ac:inkMkLst>
            <pc:docMk/>
            <pc:sldMk cId="3202053996" sldId="370"/>
            <ac:inkMk id="57" creationId="{3A72AF9B-A6E0-F5EA-8B78-2FD514ECABBF}"/>
          </ac:inkMkLst>
        </pc:inkChg>
        <pc:inkChg chg="add del mod">
          <ac:chgData name="Abhishek Sharma" userId="53fcfb28ca73c7bb" providerId="LiveId" clId="{49EA4204-B380-4DD2-942D-EDC331C1A4F5}" dt="2023-12-23T16:59:52.989" v="4083"/>
          <ac:inkMkLst>
            <pc:docMk/>
            <pc:sldMk cId="3202053996" sldId="370"/>
            <ac:inkMk id="58" creationId="{4D1CAACA-9893-B5D8-B78E-4E9C86441A0C}"/>
          </ac:inkMkLst>
        </pc:inkChg>
        <pc:inkChg chg="add del mod">
          <ac:chgData name="Abhishek Sharma" userId="53fcfb28ca73c7bb" providerId="LiveId" clId="{49EA4204-B380-4DD2-942D-EDC331C1A4F5}" dt="2023-07-28T16:53:05.901" v="2402"/>
          <ac:inkMkLst>
            <pc:docMk/>
            <pc:sldMk cId="3202053996" sldId="370"/>
            <ac:inkMk id="58" creationId="{955DF0DB-33A3-AFA4-AB8C-1FD660F827AA}"/>
          </ac:inkMkLst>
        </pc:inkChg>
        <pc:inkChg chg="add mod">
          <ac:chgData name="Abhishek Sharma" userId="53fcfb28ca73c7bb" providerId="LiveId" clId="{49EA4204-B380-4DD2-942D-EDC331C1A4F5}" dt="2023-12-23T16:59:52.992" v="4100"/>
          <ac:inkMkLst>
            <pc:docMk/>
            <pc:sldMk cId="3202053996" sldId="370"/>
            <ac:inkMk id="59" creationId="{A60255ED-75B1-1EFA-8A1F-6B1C3A363D28}"/>
          </ac:inkMkLst>
        </pc:inkChg>
        <pc:inkChg chg="add del mod">
          <ac:chgData name="Abhishek Sharma" userId="53fcfb28ca73c7bb" providerId="LiveId" clId="{49EA4204-B380-4DD2-942D-EDC331C1A4F5}" dt="2023-07-28T16:53:05.916" v="2425"/>
          <ac:inkMkLst>
            <pc:docMk/>
            <pc:sldMk cId="3202053996" sldId="370"/>
            <ac:inkMk id="59" creationId="{FB1A2043-0C5D-602D-32E3-13F0B511200F}"/>
          </ac:inkMkLst>
        </pc:inkChg>
        <pc:inkChg chg="add del mod">
          <ac:chgData name="Abhishek Sharma" userId="53fcfb28ca73c7bb" providerId="LiveId" clId="{49EA4204-B380-4DD2-942D-EDC331C1A4F5}" dt="2023-12-23T16:59:52.991" v="4095"/>
          <ac:inkMkLst>
            <pc:docMk/>
            <pc:sldMk cId="3202053996" sldId="370"/>
            <ac:inkMk id="60" creationId="{019B6767-C996-2CF6-55D5-52862D34D0F9}"/>
          </ac:inkMkLst>
        </pc:inkChg>
        <pc:inkChg chg="add del mod">
          <ac:chgData name="Abhishek Sharma" userId="53fcfb28ca73c7bb" providerId="LiveId" clId="{49EA4204-B380-4DD2-942D-EDC331C1A4F5}" dt="2023-07-28T16:53:05.908" v="2409"/>
          <ac:inkMkLst>
            <pc:docMk/>
            <pc:sldMk cId="3202053996" sldId="370"/>
            <ac:inkMk id="60" creationId="{4B18629E-3904-BD65-877A-8CE568E026FA}"/>
          </ac:inkMkLst>
        </pc:inkChg>
        <pc:inkChg chg="add mod">
          <ac:chgData name="Abhishek Sharma" userId="53fcfb28ca73c7bb" providerId="LiveId" clId="{49EA4204-B380-4DD2-942D-EDC331C1A4F5}" dt="2023-12-23T16:59:52.992" v="4100"/>
          <ac:inkMkLst>
            <pc:docMk/>
            <pc:sldMk cId="3202053996" sldId="370"/>
            <ac:inkMk id="61" creationId="{8BF3A0C7-AB27-E637-B862-0A6C8285A6D2}"/>
          </ac:inkMkLst>
        </pc:inkChg>
        <pc:inkChg chg="add del mod">
          <ac:chgData name="Abhishek Sharma" userId="53fcfb28ca73c7bb" providerId="LiveId" clId="{49EA4204-B380-4DD2-942D-EDC331C1A4F5}" dt="2023-07-28T16:53:05.912" v="2412"/>
          <ac:inkMkLst>
            <pc:docMk/>
            <pc:sldMk cId="3202053996" sldId="370"/>
            <ac:inkMk id="61" creationId="{DC09CC9E-F826-FDF9-05E4-6E16835D0E22}"/>
          </ac:inkMkLst>
        </pc:inkChg>
        <pc:inkChg chg="add mod">
          <ac:chgData name="Abhishek Sharma" userId="53fcfb28ca73c7bb" providerId="LiveId" clId="{49EA4204-B380-4DD2-942D-EDC331C1A4F5}" dt="2023-12-23T16:59:52.992" v="4100"/>
          <ac:inkMkLst>
            <pc:docMk/>
            <pc:sldMk cId="3202053996" sldId="370"/>
            <ac:inkMk id="62" creationId="{869EFD02-8BDD-4872-2931-0854CE3897B7}"/>
          </ac:inkMkLst>
        </pc:inkChg>
        <pc:inkChg chg="add del mod">
          <ac:chgData name="Abhishek Sharma" userId="53fcfb28ca73c7bb" providerId="LiveId" clId="{49EA4204-B380-4DD2-942D-EDC331C1A4F5}" dt="2023-07-28T16:53:05.916" v="2424"/>
          <ac:inkMkLst>
            <pc:docMk/>
            <pc:sldMk cId="3202053996" sldId="370"/>
            <ac:inkMk id="62" creationId="{A6063AB0-76FC-0B69-4546-157CBBC631C4}"/>
          </ac:inkMkLst>
        </pc:inkChg>
        <pc:inkChg chg="add mod">
          <ac:chgData name="Abhishek Sharma" userId="53fcfb28ca73c7bb" providerId="LiveId" clId="{49EA4204-B380-4DD2-942D-EDC331C1A4F5}" dt="2023-12-23T16:59:52.992" v="4100"/>
          <ac:inkMkLst>
            <pc:docMk/>
            <pc:sldMk cId="3202053996" sldId="370"/>
            <ac:inkMk id="63" creationId="{671E7F65-FC47-D664-F403-B443A334E8EE}"/>
          </ac:inkMkLst>
        </pc:inkChg>
        <pc:inkChg chg="add del mod">
          <ac:chgData name="Abhishek Sharma" userId="53fcfb28ca73c7bb" providerId="LiveId" clId="{49EA4204-B380-4DD2-942D-EDC331C1A4F5}" dt="2023-12-23T16:59:52.989" v="4087"/>
          <ac:inkMkLst>
            <pc:docMk/>
            <pc:sldMk cId="3202053996" sldId="370"/>
            <ac:inkMk id="64" creationId="{A2F7EC54-4BDC-5B8B-8D0E-F208D4EE524C}"/>
          </ac:inkMkLst>
        </pc:inkChg>
        <pc:inkChg chg="add mod">
          <ac:chgData name="Abhishek Sharma" userId="53fcfb28ca73c7bb" providerId="LiveId" clId="{49EA4204-B380-4DD2-942D-EDC331C1A4F5}" dt="2023-12-23T17:03:43.928" v="4149"/>
          <ac:inkMkLst>
            <pc:docMk/>
            <pc:sldMk cId="3202053996" sldId="370"/>
            <ac:inkMk id="66" creationId="{C91B51FB-40AB-7C78-7F18-27C94311E877}"/>
          </ac:inkMkLst>
        </pc:inkChg>
        <pc:inkChg chg="add del mod">
          <ac:chgData name="Abhishek Sharma" userId="53fcfb28ca73c7bb" providerId="LiveId" clId="{49EA4204-B380-4DD2-942D-EDC331C1A4F5}" dt="2023-12-23T16:59:52.986" v="4073"/>
          <ac:inkMkLst>
            <pc:docMk/>
            <pc:sldMk cId="3202053996" sldId="370"/>
            <ac:inkMk id="67" creationId="{9931BC4C-2C97-E8DE-E45D-55E996CA6F31}"/>
          </ac:inkMkLst>
        </pc:inkChg>
        <pc:inkChg chg="add mod">
          <ac:chgData name="Abhishek Sharma" userId="53fcfb28ca73c7bb" providerId="LiveId" clId="{49EA4204-B380-4DD2-942D-EDC331C1A4F5}" dt="2023-12-23T17:03:43.928" v="4149"/>
          <ac:inkMkLst>
            <pc:docMk/>
            <pc:sldMk cId="3202053996" sldId="370"/>
            <ac:inkMk id="68" creationId="{D1E96F29-064D-D50C-DAAF-2468EDEE0911}"/>
          </ac:inkMkLst>
        </pc:inkChg>
        <pc:inkChg chg="add del mod">
          <ac:chgData name="Abhishek Sharma" userId="53fcfb28ca73c7bb" providerId="LiveId" clId="{49EA4204-B380-4DD2-942D-EDC331C1A4F5}" dt="2023-12-23T16:59:52.992" v="4098"/>
          <ac:inkMkLst>
            <pc:docMk/>
            <pc:sldMk cId="3202053996" sldId="370"/>
            <ac:inkMk id="69" creationId="{9AB0DD02-A71B-1176-31A7-D781117626A2}"/>
          </ac:inkMkLst>
        </pc:inkChg>
        <pc:inkChg chg="add mod">
          <ac:chgData name="Abhishek Sharma" userId="53fcfb28ca73c7bb" providerId="LiveId" clId="{49EA4204-B380-4DD2-942D-EDC331C1A4F5}" dt="2023-12-23T16:59:52.992" v="4100"/>
          <ac:inkMkLst>
            <pc:docMk/>
            <pc:sldMk cId="3202053996" sldId="370"/>
            <ac:inkMk id="70" creationId="{CAE159BB-BFDD-9FE8-1F4C-ACB63B41449B}"/>
          </ac:inkMkLst>
        </pc:inkChg>
        <pc:inkChg chg="add del mod">
          <ac:chgData name="Abhishek Sharma" userId="53fcfb28ca73c7bb" providerId="LiveId" clId="{49EA4204-B380-4DD2-942D-EDC331C1A4F5}" dt="2023-12-23T16:59:52.990" v="4089"/>
          <ac:inkMkLst>
            <pc:docMk/>
            <pc:sldMk cId="3202053996" sldId="370"/>
            <ac:inkMk id="71" creationId="{BC8AF3BB-DBDB-F3C5-8F2E-841BECAB5E23}"/>
          </ac:inkMkLst>
        </pc:inkChg>
        <pc:inkChg chg="add mod">
          <ac:chgData name="Abhishek Sharma" userId="53fcfb28ca73c7bb" providerId="LiveId" clId="{49EA4204-B380-4DD2-942D-EDC331C1A4F5}" dt="2023-12-23T16:59:52.992" v="4100"/>
          <ac:inkMkLst>
            <pc:docMk/>
            <pc:sldMk cId="3202053996" sldId="370"/>
            <ac:inkMk id="72" creationId="{19AE91AA-A1C5-440C-E4EA-DF29E8F7CBCE}"/>
          </ac:inkMkLst>
        </pc:inkChg>
        <pc:inkChg chg="add del mod">
          <ac:chgData name="Abhishek Sharma" userId="53fcfb28ca73c7bb" providerId="LiveId" clId="{49EA4204-B380-4DD2-942D-EDC331C1A4F5}" dt="2023-12-23T16:59:52.984" v="4067"/>
          <ac:inkMkLst>
            <pc:docMk/>
            <pc:sldMk cId="3202053996" sldId="370"/>
            <ac:inkMk id="73" creationId="{04056429-61AD-8460-BB03-BA2C8771EC02}"/>
          </ac:inkMkLst>
        </pc:inkChg>
        <pc:inkChg chg="add del mod">
          <ac:chgData name="Abhishek Sharma" userId="53fcfb28ca73c7bb" providerId="LiveId" clId="{49EA4204-B380-4DD2-942D-EDC331C1A4F5}" dt="2023-12-23T16:59:52.987" v="4076"/>
          <ac:inkMkLst>
            <pc:docMk/>
            <pc:sldMk cId="3202053996" sldId="370"/>
            <ac:inkMk id="74" creationId="{1295CDD6-B719-180C-AF07-7FD678C07AA3}"/>
          </ac:inkMkLst>
        </pc:inkChg>
        <pc:inkChg chg="add del mod">
          <ac:chgData name="Abhishek Sharma" userId="53fcfb28ca73c7bb" providerId="LiveId" clId="{49EA4204-B380-4DD2-942D-EDC331C1A4F5}" dt="2023-12-23T16:59:52.980" v="4056"/>
          <ac:inkMkLst>
            <pc:docMk/>
            <pc:sldMk cId="3202053996" sldId="370"/>
            <ac:inkMk id="75" creationId="{09B6A034-BEA5-52AF-5DA7-83476E275461}"/>
          </ac:inkMkLst>
        </pc:inkChg>
        <pc:inkChg chg="add del mod">
          <ac:chgData name="Abhishek Sharma" userId="53fcfb28ca73c7bb" providerId="LiveId" clId="{49EA4204-B380-4DD2-942D-EDC331C1A4F5}" dt="2023-12-23T16:59:52.987" v="4077"/>
          <ac:inkMkLst>
            <pc:docMk/>
            <pc:sldMk cId="3202053996" sldId="370"/>
            <ac:inkMk id="76" creationId="{3468D748-10E4-11C4-A4FF-10743BA20FDC}"/>
          </ac:inkMkLst>
        </pc:inkChg>
        <pc:inkChg chg="add del mod">
          <ac:chgData name="Abhishek Sharma" userId="53fcfb28ca73c7bb" providerId="LiveId" clId="{49EA4204-B380-4DD2-942D-EDC331C1A4F5}" dt="2023-12-23T16:59:52.989" v="4085"/>
          <ac:inkMkLst>
            <pc:docMk/>
            <pc:sldMk cId="3202053996" sldId="370"/>
            <ac:inkMk id="77" creationId="{80984083-B96A-6B8F-BEE5-5DFF1216CDA2}"/>
          </ac:inkMkLst>
        </pc:inkChg>
        <pc:inkChg chg="add del mod">
          <ac:chgData name="Abhishek Sharma" userId="53fcfb28ca73c7bb" providerId="LiveId" clId="{49EA4204-B380-4DD2-942D-EDC331C1A4F5}" dt="2023-12-23T16:59:52.989" v="4088"/>
          <ac:inkMkLst>
            <pc:docMk/>
            <pc:sldMk cId="3202053996" sldId="370"/>
            <ac:inkMk id="78" creationId="{12C1C16C-3B10-BB72-72B9-A1FF69A47D74}"/>
          </ac:inkMkLst>
        </pc:inkChg>
        <pc:inkChg chg="add del mod">
          <ac:chgData name="Abhishek Sharma" userId="53fcfb28ca73c7bb" providerId="LiveId" clId="{49EA4204-B380-4DD2-942D-EDC331C1A4F5}" dt="2023-12-23T16:59:52.989" v="4086"/>
          <ac:inkMkLst>
            <pc:docMk/>
            <pc:sldMk cId="3202053996" sldId="370"/>
            <ac:inkMk id="79" creationId="{009F06A3-4C72-AEE0-78CA-50153C80BCBB}"/>
          </ac:inkMkLst>
        </pc:inkChg>
        <pc:inkChg chg="add del mod">
          <ac:chgData name="Abhishek Sharma" userId="53fcfb28ca73c7bb" providerId="LiveId" clId="{49EA4204-B380-4DD2-942D-EDC331C1A4F5}" dt="2023-12-23T16:59:52.988" v="4082"/>
          <ac:inkMkLst>
            <pc:docMk/>
            <pc:sldMk cId="3202053996" sldId="370"/>
            <ac:inkMk id="80" creationId="{B59BE62E-8AC2-5A53-ED89-E7F46CA9623E}"/>
          </ac:inkMkLst>
        </pc:inkChg>
        <pc:inkChg chg="add del mod">
          <ac:chgData name="Abhishek Sharma" userId="53fcfb28ca73c7bb" providerId="LiveId" clId="{49EA4204-B380-4DD2-942D-EDC331C1A4F5}" dt="2023-12-23T16:59:52.992" v="4099"/>
          <ac:inkMkLst>
            <pc:docMk/>
            <pc:sldMk cId="3202053996" sldId="370"/>
            <ac:inkMk id="81" creationId="{2E776B0D-A4B2-9326-D55A-9AD2AD115BEF}"/>
          </ac:inkMkLst>
        </pc:inkChg>
        <pc:inkChg chg="add mod">
          <ac:chgData name="Abhishek Sharma" userId="53fcfb28ca73c7bb" providerId="LiveId" clId="{49EA4204-B380-4DD2-942D-EDC331C1A4F5}" dt="2023-12-23T17:03:43.928" v="4149"/>
          <ac:inkMkLst>
            <pc:docMk/>
            <pc:sldMk cId="3202053996" sldId="370"/>
            <ac:inkMk id="82" creationId="{98A057BB-0F2B-32BC-2135-1F33D1C79B4D}"/>
          </ac:inkMkLst>
        </pc:inkChg>
        <pc:inkChg chg="add del mod">
          <ac:chgData name="Abhishek Sharma" userId="53fcfb28ca73c7bb" providerId="LiveId" clId="{49EA4204-B380-4DD2-942D-EDC331C1A4F5}" dt="2023-12-23T16:59:52.992" v="4096"/>
          <ac:inkMkLst>
            <pc:docMk/>
            <pc:sldMk cId="3202053996" sldId="370"/>
            <ac:inkMk id="83" creationId="{B2B4B0F9-8570-3967-06C4-66417F350B56}"/>
          </ac:inkMkLst>
        </pc:inkChg>
        <pc:inkChg chg="add del mod">
          <ac:chgData name="Abhishek Sharma" userId="53fcfb28ca73c7bb" providerId="LiveId" clId="{49EA4204-B380-4DD2-942D-EDC331C1A4F5}" dt="2023-12-23T16:59:52.985" v="4068"/>
          <ac:inkMkLst>
            <pc:docMk/>
            <pc:sldMk cId="3202053996" sldId="370"/>
            <ac:inkMk id="84" creationId="{514FF5B8-9703-ACB6-02FC-C103269B04F9}"/>
          </ac:inkMkLst>
        </pc:inkChg>
        <pc:inkChg chg="add del mod">
          <ac:chgData name="Abhishek Sharma" userId="53fcfb28ca73c7bb" providerId="LiveId" clId="{49EA4204-B380-4DD2-942D-EDC331C1A4F5}" dt="2023-12-23T16:59:52.988" v="4079"/>
          <ac:inkMkLst>
            <pc:docMk/>
            <pc:sldMk cId="3202053996" sldId="370"/>
            <ac:inkMk id="85" creationId="{1BAAD3EE-B563-17FC-9BEB-C18F0EB2B764}"/>
          </ac:inkMkLst>
        </pc:inkChg>
        <pc:inkChg chg="add del mod">
          <ac:chgData name="Abhishek Sharma" userId="53fcfb28ca73c7bb" providerId="LiveId" clId="{49EA4204-B380-4DD2-942D-EDC331C1A4F5}" dt="2023-12-23T16:59:52.992" v="4097"/>
          <ac:inkMkLst>
            <pc:docMk/>
            <pc:sldMk cId="3202053996" sldId="370"/>
            <ac:inkMk id="86" creationId="{093D4373-6B09-7CF9-E90B-0731372EB5EE}"/>
          </ac:inkMkLst>
        </pc:inkChg>
        <pc:inkChg chg="add del mod">
          <ac:chgData name="Abhishek Sharma" userId="53fcfb28ca73c7bb" providerId="LiveId" clId="{49EA4204-B380-4DD2-942D-EDC331C1A4F5}" dt="2023-12-23T16:59:52.980" v="4057"/>
          <ac:inkMkLst>
            <pc:docMk/>
            <pc:sldMk cId="3202053996" sldId="370"/>
            <ac:inkMk id="87" creationId="{3C29C9C3-33E2-959E-131B-94428AC2E3E6}"/>
          </ac:inkMkLst>
        </pc:inkChg>
        <pc:inkChg chg="add del mod">
          <ac:chgData name="Abhishek Sharma" userId="53fcfb28ca73c7bb" providerId="LiveId" clId="{49EA4204-B380-4DD2-942D-EDC331C1A4F5}" dt="2023-12-23T16:59:52.990" v="4091"/>
          <ac:inkMkLst>
            <pc:docMk/>
            <pc:sldMk cId="3202053996" sldId="370"/>
            <ac:inkMk id="88" creationId="{35638127-DA2A-898A-CB70-A812E770AA0D}"/>
          </ac:inkMkLst>
        </pc:inkChg>
        <pc:inkChg chg="add del mod">
          <ac:chgData name="Abhishek Sharma" userId="53fcfb28ca73c7bb" providerId="LiveId" clId="{49EA4204-B380-4DD2-942D-EDC331C1A4F5}" dt="2023-12-23T16:59:52.985" v="4069"/>
          <ac:inkMkLst>
            <pc:docMk/>
            <pc:sldMk cId="3202053996" sldId="370"/>
            <ac:inkMk id="90" creationId="{64BDCDA3-BD70-CA7E-8FE5-97AE90BBE9F2}"/>
          </ac:inkMkLst>
        </pc:inkChg>
        <pc:inkChg chg="add mod">
          <ac:chgData name="Abhishek Sharma" userId="53fcfb28ca73c7bb" providerId="LiveId" clId="{49EA4204-B380-4DD2-942D-EDC331C1A4F5}" dt="2023-12-23T17:03:43.928" v="4149"/>
          <ac:inkMkLst>
            <pc:docMk/>
            <pc:sldMk cId="3202053996" sldId="370"/>
            <ac:inkMk id="91" creationId="{7FAA3062-49C1-258C-FEE7-7D71234146F0}"/>
          </ac:inkMkLst>
        </pc:inkChg>
        <pc:inkChg chg="add del mod">
          <ac:chgData name="Abhishek Sharma" userId="53fcfb28ca73c7bb" providerId="LiveId" clId="{49EA4204-B380-4DD2-942D-EDC331C1A4F5}" dt="2023-12-23T16:59:52.983" v="4063"/>
          <ac:inkMkLst>
            <pc:docMk/>
            <pc:sldMk cId="3202053996" sldId="370"/>
            <ac:inkMk id="92" creationId="{83D16D24-9BF4-75BD-E8B7-24A3B2BE1272}"/>
          </ac:inkMkLst>
        </pc:inkChg>
        <pc:inkChg chg="add del mod">
          <ac:chgData name="Abhishek Sharma" userId="53fcfb28ca73c7bb" providerId="LiveId" clId="{49EA4204-B380-4DD2-942D-EDC331C1A4F5}" dt="2023-12-23T16:59:52.991" v="4092"/>
          <ac:inkMkLst>
            <pc:docMk/>
            <pc:sldMk cId="3202053996" sldId="370"/>
            <ac:inkMk id="93" creationId="{7D0BE44B-BBF8-7811-7583-C2478CED9C71}"/>
          </ac:inkMkLst>
        </pc:inkChg>
        <pc:inkChg chg="add mod">
          <ac:chgData name="Abhishek Sharma" userId="53fcfb28ca73c7bb" providerId="LiveId" clId="{49EA4204-B380-4DD2-942D-EDC331C1A4F5}" dt="2023-12-23T17:03:43.928" v="4149"/>
          <ac:inkMkLst>
            <pc:docMk/>
            <pc:sldMk cId="3202053996" sldId="370"/>
            <ac:inkMk id="94" creationId="{449845BA-BA03-C60E-17C8-0D0EE688031F}"/>
          </ac:inkMkLst>
        </pc:inkChg>
        <pc:inkChg chg="add del mod">
          <ac:chgData name="Abhishek Sharma" userId="53fcfb28ca73c7bb" providerId="LiveId" clId="{49EA4204-B380-4DD2-942D-EDC331C1A4F5}" dt="2023-12-23T16:59:52.980" v="4055"/>
          <ac:inkMkLst>
            <pc:docMk/>
            <pc:sldMk cId="3202053996" sldId="370"/>
            <ac:inkMk id="95" creationId="{31ECC131-787C-682D-4A27-12389FAB000D}"/>
          </ac:inkMkLst>
        </pc:inkChg>
        <pc:inkChg chg="add del mod">
          <ac:chgData name="Abhishek Sharma" userId="53fcfb28ca73c7bb" providerId="LiveId" clId="{49EA4204-B380-4DD2-942D-EDC331C1A4F5}" dt="2023-12-23T16:59:52.984" v="4065"/>
          <ac:inkMkLst>
            <pc:docMk/>
            <pc:sldMk cId="3202053996" sldId="370"/>
            <ac:inkMk id="96" creationId="{7A70C553-2D6E-724F-CB0E-9F827A662B62}"/>
          </ac:inkMkLst>
        </pc:inkChg>
        <pc:inkChg chg="add del mod">
          <ac:chgData name="Abhishek Sharma" userId="53fcfb28ca73c7bb" providerId="LiveId" clId="{49EA4204-B380-4DD2-942D-EDC331C1A4F5}" dt="2023-12-23T16:59:42.225" v="4051"/>
          <ac:inkMkLst>
            <pc:docMk/>
            <pc:sldMk cId="3202053996" sldId="370"/>
            <ac:inkMk id="98" creationId="{3DC21F90-8BF6-582F-89AE-0B35E1D71065}"/>
          </ac:inkMkLst>
        </pc:inkChg>
        <pc:inkChg chg="add del mod">
          <ac:chgData name="Abhishek Sharma" userId="53fcfb28ca73c7bb" providerId="LiveId" clId="{49EA4204-B380-4DD2-942D-EDC331C1A4F5}" dt="2023-12-23T16:59:52.991" v="4094"/>
          <ac:inkMkLst>
            <pc:docMk/>
            <pc:sldMk cId="3202053996" sldId="370"/>
            <ac:inkMk id="99" creationId="{0185F13A-650E-5652-57C7-9BA1AB0BF88D}"/>
          </ac:inkMkLst>
        </pc:inkChg>
        <pc:inkChg chg="add del mod">
          <ac:chgData name="Abhishek Sharma" userId="53fcfb28ca73c7bb" providerId="LiveId" clId="{49EA4204-B380-4DD2-942D-EDC331C1A4F5}" dt="2023-12-23T16:59:52.987" v="4074"/>
          <ac:inkMkLst>
            <pc:docMk/>
            <pc:sldMk cId="3202053996" sldId="370"/>
            <ac:inkMk id="100" creationId="{A2BDE005-ACBD-9B2A-CFD0-A3E5952BE583}"/>
          </ac:inkMkLst>
        </pc:inkChg>
        <pc:inkChg chg="add del mod">
          <ac:chgData name="Abhishek Sharma" userId="53fcfb28ca73c7bb" providerId="LiveId" clId="{49EA4204-B380-4DD2-942D-EDC331C1A4F5}" dt="2023-12-23T16:59:52.991" v="4093"/>
          <ac:inkMkLst>
            <pc:docMk/>
            <pc:sldMk cId="3202053996" sldId="370"/>
            <ac:inkMk id="101" creationId="{FBC6087C-6CA3-1BA1-B710-4EF117121A9C}"/>
          </ac:inkMkLst>
        </pc:inkChg>
        <pc:inkChg chg="add mod">
          <ac:chgData name="Abhishek Sharma" userId="53fcfb28ca73c7bb" providerId="LiveId" clId="{49EA4204-B380-4DD2-942D-EDC331C1A4F5}" dt="2023-12-23T17:03:43.928" v="4149"/>
          <ac:inkMkLst>
            <pc:docMk/>
            <pc:sldMk cId="3202053996" sldId="370"/>
            <ac:inkMk id="103" creationId="{4A036A0C-E08E-E383-0728-650E7BE58F1D}"/>
          </ac:inkMkLst>
        </pc:inkChg>
        <pc:inkChg chg="add del mod">
          <ac:chgData name="Abhishek Sharma" userId="53fcfb28ca73c7bb" providerId="LiveId" clId="{49EA4204-B380-4DD2-942D-EDC331C1A4F5}" dt="2023-11-30T02:50:22.595" v="3633"/>
          <ac:inkMkLst>
            <pc:docMk/>
            <pc:sldMk cId="3202053996" sldId="370"/>
            <ac:inkMk id="103" creationId="{B7B1DFB2-C28D-2551-9F96-16457BAC67E2}"/>
          </ac:inkMkLst>
        </pc:inkChg>
        <pc:inkChg chg="add del mod">
          <ac:chgData name="Abhishek Sharma" userId="53fcfb28ca73c7bb" providerId="LiveId" clId="{49EA4204-B380-4DD2-942D-EDC331C1A4F5}" dt="2023-11-30T02:50:22.593" v="3629"/>
          <ac:inkMkLst>
            <pc:docMk/>
            <pc:sldMk cId="3202053996" sldId="370"/>
            <ac:inkMk id="104" creationId="{8F4D04A0-FE11-E140-7FFA-76DE891C2894}"/>
          </ac:inkMkLst>
        </pc:inkChg>
        <pc:inkChg chg="add mod">
          <ac:chgData name="Abhishek Sharma" userId="53fcfb28ca73c7bb" providerId="LiveId" clId="{49EA4204-B380-4DD2-942D-EDC331C1A4F5}" dt="2023-12-23T17:03:43.928" v="4149"/>
          <ac:inkMkLst>
            <pc:docMk/>
            <pc:sldMk cId="3202053996" sldId="370"/>
            <ac:inkMk id="104" creationId="{95A39F9B-17E8-6B6C-1F66-666B41C78BBD}"/>
          </ac:inkMkLst>
        </pc:inkChg>
        <pc:inkChg chg="add del mod">
          <ac:chgData name="Abhishek Sharma" userId="53fcfb28ca73c7bb" providerId="LiveId" clId="{49EA4204-B380-4DD2-942D-EDC331C1A4F5}" dt="2023-11-30T02:50:22.594" v="3632"/>
          <ac:inkMkLst>
            <pc:docMk/>
            <pc:sldMk cId="3202053996" sldId="370"/>
            <ac:inkMk id="105" creationId="{6DFA70B6-BFAE-F36E-05DE-EE9B8EA81033}"/>
          </ac:inkMkLst>
        </pc:inkChg>
        <pc:inkChg chg="add mod">
          <ac:chgData name="Abhishek Sharma" userId="53fcfb28ca73c7bb" providerId="LiveId" clId="{49EA4204-B380-4DD2-942D-EDC331C1A4F5}" dt="2023-12-23T17:03:43.928" v="4149"/>
          <ac:inkMkLst>
            <pc:docMk/>
            <pc:sldMk cId="3202053996" sldId="370"/>
            <ac:inkMk id="105" creationId="{88165EF5-9D79-52C3-0FE7-D903F5830EEC}"/>
          </ac:inkMkLst>
        </pc:inkChg>
        <pc:inkChg chg="add del mod">
          <ac:chgData name="Abhishek Sharma" userId="53fcfb28ca73c7bb" providerId="LiveId" clId="{49EA4204-B380-4DD2-942D-EDC331C1A4F5}" dt="2023-11-30T02:50:22.594" v="3631"/>
          <ac:inkMkLst>
            <pc:docMk/>
            <pc:sldMk cId="3202053996" sldId="370"/>
            <ac:inkMk id="106" creationId="{83503BC1-E785-C464-46A7-036F6295D339}"/>
          </ac:inkMkLst>
        </pc:inkChg>
        <pc:inkChg chg="add mod">
          <ac:chgData name="Abhishek Sharma" userId="53fcfb28ca73c7bb" providerId="LiveId" clId="{49EA4204-B380-4DD2-942D-EDC331C1A4F5}" dt="2023-12-23T17:03:43.928" v="4149"/>
          <ac:inkMkLst>
            <pc:docMk/>
            <pc:sldMk cId="3202053996" sldId="370"/>
            <ac:inkMk id="106" creationId="{AD02158E-5CA1-E6E5-14BB-83F947D58FFC}"/>
          </ac:inkMkLst>
        </pc:inkChg>
        <pc:inkChg chg="add del mod">
          <ac:chgData name="Abhishek Sharma" userId="53fcfb28ca73c7bb" providerId="LiveId" clId="{49EA4204-B380-4DD2-942D-EDC331C1A4F5}" dt="2023-11-30T02:50:22.594" v="3630"/>
          <ac:inkMkLst>
            <pc:docMk/>
            <pc:sldMk cId="3202053996" sldId="370"/>
            <ac:inkMk id="107" creationId="{16D9B477-02E0-69A3-EB91-6823E58C6762}"/>
          </ac:inkMkLst>
        </pc:inkChg>
        <pc:inkChg chg="add mod">
          <ac:chgData name="Abhishek Sharma" userId="53fcfb28ca73c7bb" providerId="LiveId" clId="{49EA4204-B380-4DD2-942D-EDC331C1A4F5}" dt="2023-11-30T02:50:22.595" v="3633"/>
          <ac:inkMkLst>
            <pc:docMk/>
            <pc:sldMk cId="3202053996" sldId="370"/>
            <ac:inkMk id="108" creationId="{173120A8-7600-047A-E152-4E17B053A96C}"/>
          </ac:inkMkLst>
        </pc:inkChg>
        <pc:inkChg chg="add mod">
          <ac:chgData name="Abhishek Sharma" userId="53fcfb28ca73c7bb" providerId="LiveId" clId="{49EA4204-B380-4DD2-942D-EDC331C1A4F5}" dt="2023-12-23T17:03:43.928" v="4149"/>
          <ac:inkMkLst>
            <pc:docMk/>
            <pc:sldMk cId="3202053996" sldId="370"/>
            <ac:inkMk id="110" creationId="{706DDA3B-AAB9-51A1-15BB-72F8CE8FACFD}"/>
          </ac:inkMkLst>
        </pc:inkChg>
        <pc:inkChg chg="add">
          <ac:chgData name="Abhishek Sharma" userId="53fcfb28ca73c7bb" providerId="LiveId" clId="{49EA4204-B380-4DD2-942D-EDC331C1A4F5}" dt="2023-12-23T17:02:56.382" v="4136" actId="9405"/>
          <ac:inkMkLst>
            <pc:docMk/>
            <pc:sldMk cId="3202053996" sldId="370"/>
            <ac:inkMk id="111" creationId="{9358528B-AA20-CDE3-E11C-4C0F40AB5008}"/>
          </ac:inkMkLst>
        </pc:inkChg>
        <pc:inkChg chg="add mod">
          <ac:chgData name="Abhishek Sharma" userId="53fcfb28ca73c7bb" providerId="LiveId" clId="{49EA4204-B380-4DD2-942D-EDC331C1A4F5}" dt="2023-12-23T17:03:43.928" v="4149"/>
          <ac:inkMkLst>
            <pc:docMk/>
            <pc:sldMk cId="3202053996" sldId="370"/>
            <ac:inkMk id="112" creationId="{3CCFEDA8-2FF1-76A6-5122-C158B8118F75}"/>
          </ac:inkMkLst>
        </pc:inkChg>
        <pc:inkChg chg="add mod">
          <ac:chgData name="Abhishek Sharma" userId="53fcfb28ca73c7bb" providerId="LiveId" clId="{49EA4204-B380-4DD2-942D-EDC331C1A4F5}" dt="2023-12-23T17:03:43.928" v="4149"/>
          <ac:inkMkLst>
            <pc:docMk/>
            <pc:sldMk cId="3202053996" sldId="370"/>
            <ac:inkMk id="114" creationId="{03CB52B7-F020-35F2-652F-93D2FAB0EE2A}"/>
          </ac:inkMkLst>
        </pc:inkChg>
        <pc:inkChg chg="add mod">
          <ac:chgData name="Abhishek Sharma" userId="53fcfb28ca73c7bb" providerId="LiveId" clId="{49EA4204-B380-4DD2-942D-EDC331C1A4F5}" dt="2023-12-23T17:03:43.928" v="4149"/>
          <ac:inkMkLst>
            <pc:docMk/>
            <pc:sldMk cId="3202053996" sldId="370"/>
            <ac:inkMk id="115" creationId="{EE8A470E-2796-1154-992E-F0E6254F6845}"/>
          </ac:inkMkLst>
        </pc:inkChg>
        <pc:inkChg chg="add mod">
          <ac:chgData name="Abhishek Sharma" userId="53fcfb28ca73c7bb" providerId="LiveId" clId="{49EA4204-B380-4DD2-942D-EDC331C1A4F5}" dt="2023-12-23T17:03:43.928" v="4149"/>
          <ac:inkMkLst>
            <pc:docMk/>
            <pc:sldMk cId="3202053996" sldId="370"/>
            <ac:inkMk id="117" creationId="{8BA017A0-ED6D-FB98-9D2A-EB3FF4BAC750}"/>
          </ac:inkMkLst>
        </pc:inkChg>
        <pc:inkChg chg="add mod">
          <ac:chgData name="Abhishek Sharma" userId="53fcfb28ca73c7bb" providerId="LiveId" clId="{49EA4204-B380-4DD2-942D-EDC331C1A4F5}" dt="2023-12-23T17:03:43.928" v="4149"/>
          <ac:inkMkLst>
            <pc:docMk/>
            <pc:sldMk cId="3202053996" sldId="370"/>
            <ac:inkMk id="118" creationId="{1204B8F3-28E4-25B6-45DB-9FD70C00392C}"/>
          </ac:inkMkLst>
        </pc:inkChg>
        <pc:inkChg chg="add mod">
          <ac:chgData name="Abhishek Sharma" userId="53fcfb28ca73c7bb" providerId="LiveId" clId="{49EA4204-B380-4DD2-942D-EDC331C1A4F5}" dt="2023-12-23T17:03:43.928" v="4149"/>
          <ac:inkMkLst>
            <pc:docMk/>
            <pc:sldMk cId="3202053996" sldId="370"/>
            <ac:inkMk id="119" creationId="{B27458A8-0F45-A2E8-F447-3934D34164CF}"/>
          </ac:inkMkLst>
        </pc:inkChg>
        <pc:inkChg chg="add mod">
          <ac:chgData name="Abhishek Sharma" userId="53fcfb28ca73c7bb" providerId="LiveId" clId="{49EA4204-B380-4DD2-942D-EDC331C1A4F5}" dt="2023-12-23T17:03:43.928" v="4149"/>
          <ac:inkMkLst>
            <pc:docMk/>
            <pc:sldMk cId="3202053996" sldId="370"/>
            <ac:inkMk id="121" creationId="{5965C023-4902-C196-5DD2-06FD812DC414}"/>
          </ac:inkMkLst>
        </pc:inkChg>
        <pc:inkChg chg="add mod">
          <ac:chgData name="Abhishek Sharma" userId="53fcfb28ca73c7bb" providerId="LiveId" clId="{49EA4204-B380-4DD2-942D-EDC331C1A4F5}" dt="2023-12-23T17:03:43.928" v="4149"/>
          <ac:inkMkLst>
            <pc:docMk/>
            <pc:sldMk cId="3202053996" sldId="370"/>
            <ac:inkMk id="123" creationId="{F82253BF-7ABF-778D-F96C-CA0AE60E713D}"/>
          </ac:inkMkLst>
        </pc:inkChg>
        <pc:inkChg chg="add">
          <ac:chgData name="Abhishek Sharma" userId="53fcfb28ca73c7bb" providerId="LiveId" clId="{49EA4204-B380-4DD2-942D-EDC331C1A4F5}" dt="2023-12-23T17:03:45.020" v="4150" actId="9405"/>
          <ac:inkMkLst>
            <pc:docMk/>
            <pc:sldMk cId="3202053996" sldId="370"/>
            <ac:inkMk id="125" creationId="{95063C75-F768-26E1-5471-6BE83C62D45C}"/>
          </ac:inkMkLst>
        </pc:inkChg>
      </pc:sldChg>
      <pc:sldChg chg="modSp new mod">
        <pc:chgData name="Abhishek Sharma" userId="53fcfb28ca73c7bb" providerId="LiveId" clId="{49EA4204-B380-4DD2-942D-EDC331C1A4F5}" dt="2022-09-22T09:48:39.572" v="1534" actId="20577"/>
        <pc:sldMkLst>
          <pc:docMk/>
          <pc:sldMk cId="2813082832" sldId="371"/>
        </pc:sldMkLst>
        <pc:spChg chg="mod">
          <ac:chgData name="Abhishek Sharma" userId="53fcfb28ca73c7bb" providerId="LiveId" clId="{49EA4204-B380-4DD2-942D-EDC331C1A4F5}" dt="2022-09-22T09:48:05.560" v="1530" actId="255"/>
          <ac:spMkLst>
            <pc:docMk/>
            <pc:sldMk cId="2813082832" sldId="371"/>
            <ac:spMk id="2" creationId="{D53C1A1A-F365-60DD-1E0A-0705CF7C6A16}"/>
          </ac:spMkLst>
        </pc:spChg>
        <pc:spChg chg="mod">
          <ac:chgData name="Abhishek Sharma" userId="53fcfb28ca73c7bb" providerId="LiveId" clId="{49EA4204-B380-4DD2-942D-EDC331C1A4F5}" dt="2022-09-22T09:48:39.572" v="1534" actId="20577"/>
          <ac:spMkLst>
            <pc:docMk/>
            <pc:sldMk cId="2813082832" sldId="371"/>
            <ac:spMk id="3" creationId="{082634F6-0BEC-260F-CF70-988E8A377E5D}"/>
          </ac:spMkLst>
        </pc:spChg>
      </pc:sldChg>
      <pc:sldChg chg="delSp modSp new mod">
        <pc:chgData name="Abhishek Sharma" userId="53fcfb28ca73c7bb" providerId="LiveId" clId="{49EA4204-B380-4DD2-942D-EDC331C1A4F5}" dt="2022-09-22T09:52:58.854" v="1551" actId="478"/>
        <pc:sldMkLst>
          <pc:docMk/>
          <pc:sldMk cId="1605035960" sldId="372"/>
        </pc:sldMkLst>
        <pc:spChg chg="del mod">
          <ac:chgData name="Abhishek Sharma" userId="53fcfb28ca73c7bb" providerId="LiveId" clId="{49EA4204-B380-4DD2-942D-EDC331C1A4F5}" dt="2022-09-22T09:52:58.854" v="1551" actId="478"/>
          <ac:spMkLst>
            <pc:docMk/>
            <pc:sldMk cId="1605035960" sldId="372"/>
            <ac:spMk id="2" creationId="{2A98C3B4-42FE-4E9D-5DD4-B90697C01E66}"/>
          </ac:spMkLst>
        </pc:spChg>
        <pc:spChg chg="mod">
          <ac:chgData name="Abhishek Sharma" userId="53fcfb28ca73c7bb" providerId="LiveId" clId="{49EA4204-B380-4DD2-942D-EDC331C1A4F5}" dt="2022-09-22T09:49:53.127" v="1539" actId="123"/>
          <ac:spMkLst>
            <pc:docMk/>
            <pc:sldMk cId="1605035960" sldId="372"/>
            <ac:spMk id="3" creationId="{00D7596A-0A24-ED6A-43AB-E30B9DD8EA08}"/>
          </ac:spMkLst>
        </pc:spChg>
      </pc:sldChg>
      <pc:sldChg chg="modSp new del mod">
        <pc:chgData name="Abhishek Sharma" userId="53fcfb28ca73c7bb" providerId="LiveId" clId="{49EA4204-B380-4DD2-942D-EDC331C1A4F5}" dt="2022-09-22T09:52:49.890" v="1549" actId="47"/>
        <pc:sldMkLst>
          <pc:docMk/>
          <pc:sldMk cId="67353503" sldId="373"/>
        </pc:sldMkLst>
        <pc:spChg chg="mod">
          <ac:chgData name="Abhishek Sharma" userId="53fcfb28ca73c7bb" providerId="LiveId" clId="{49EA4204-B380-4DD2-942D-EDC331C1A4F5}" dt="2022-09-22T09:50:40.952" v="1543" actId="123"/>
          <ac:spMkLst>
            <pc:docMk/>
            <pc:sldMk cId="67353503" sldId="373"/>
            <ac:spMk id="3" creationId="{3E3A6D35-27DC-A9C0-9F64-54B3C5ABCAFC}"/>
          </ac:spMkLst>
        </pc:spChg>
      </pc:sldChg>
      <pc:sldChg chg="delSp modSp new mod">
        <pc:chgData name="Abhishek Sharma" userId="53fcfb28ca73c7bb" providerId="LiveId" clId="{49EA4204-B380-4DD2-942D-EDC331C1A4F5}" dt="2022-09-22T09:52:43.625" v="1548" actId="478"/>
        <pc:sldMkLst>
          <pc:docMk/>
          <pc:sldMk cId="1820559646" sldId="374"/>
        </pc:sldMkLst>
        <pc:spChg chg="del">
          <ac:chgData name="Abhishek Sharma" userId="53fcfb28ca73c7bb" providerId="LiveId" clId="{49EA4204-B380-4DD2-942D-EDC331C1A4F5}" dt="2022-09-22T09:52:43.625" v="1548" actId="478"/>
          <ac:spMkLst>
            <pc:docMk/>
            <pc:sldMk cId="1820559646" sldId="374"/>
            <ac:spMk id="2" creationId="{DD4EF7CB-E5CD-1B08-F203-C88448B85DFE}"/>
          </ac:spMkLst>
        </pc:spChg>
        <pc:spChg chg="mod">
          <ac:chgData name="Abhishek Sharma" userId="53fcfb28ca73c7bb" providerId="LiveId" clId="{49EA4204-B380-4DD2-942D-EDC331C1A4F5}" dt="2022-09-22T09:51:42.883" v="1547" actId="122"/>
          <ac:spMkLst>
            <pc:docMk/>
            <pc:sldMk cId="1820559646" sldId="374"/>
            <ac:spMk id="3" creationId="{776FDFA6-44DF-3A00-1881-E67B860EEA13}"/>
          </ac:spMkLst>
        </pc:spChg>
      </pc:sldChg>
      <pc:sldChg chg="delSp modSp new mod">
        <pc:chgData name="Abhishek Sharma" userId="53fcfb28ca73c7bb" providerId="LiveId" clId="{49EA4204-B380-4DD2-942D-EDC331C1A4F5}" dt="2022-09-22T09:54:19.882" v="1556" actId="478"/>
        <pc:sldMkLst>
          <pc:docMk/>
          <pc:sldMk cId="2829523658" sldId="375"/>
        </pc:sldMkLst>
        <pc:spChg chg="del">
          <ac:chgData name="Abhishek Sharma" userId="53fcfb28ca73c7bb" providerId="LiveId" clId="{49EA4204-B380-4DD2-942D-EDC331C1A4F5}" dt="2022-09-22T09:54:19.882" v="1556" actId="478"/>
          <ac:spMkLst>
            <pc:docMk/>
            <pc:sldMk cId="2829523658" sldId="375"/>
            <ac:spMk id="2" creationId="{4017D5C1-CF69-DCB7-AC8D-8D1361ADD9E2}"/>
          </ac:spMkLst>
        </pc:spChg>
        <pc:spChg chg="mod">
          <ac:chgData name="Abhishek Sharma" userId="53fcfb28ca73c7bb" providerId="LiveId" clId="{49EA4204-B380-4DD2-942D-EDC331C1A4F5}" dt="2022-09-22T09:53:59.697" v="1555" actId="255"/>
          <ac:spMkLst>
            <pc:docMk/>
            <pc:sldMk cId="2829523658" sldId="375"/>
            <ac:spMk id="3" creationId="{89CA76F9-23C9-6BE4-1B3E-979E8EF4FF0D}"/>
          </ac:spMkLst>
        </pc:spChg>
      </pc:sldChg>
      <pc:sldChg chg="addSp delSp modSp new del mod">
        <pc:chgData name="Abhishek Sharma" userId="53fcfb28ca73c7bb" providerId="LiveId" clId="{49EA4204-B380-4DD2-942D-EDC331C1A4F5}" dt="2022-09-22T09:57:00.987" v="1574" actId="680"/>
        <pc:sldMkLst>
          <pc:docMk/>
          <pc:sldMk cId="87519338" sldId="376"/>
        </pc:sldMkLst>
        <pc:spChg chg="add del">
          <ac:chgData name="Abhishek Sharma" userId="53fcfb28ca73c7bb" providerId="LiveId" clId="{49EA4204-B380-4DD2-942D-EDC331C1A4F5}" dt="2022-09-22T09:56:52.542" v="1568" actId="478"/>
          <ac:spMkLst>
            <pc:docMk/>
            <pc:sldMk cId="87519338" sldId="376"/>
            <ac:spMk id="2" creationId="{3C861666-2AE5-4069-A52F-40AD113770AC}"/>
          </ac:spMkLst>
        </pc:spChg>
        <pc:spChg chg="mod">
          <ac:chgData name="Abhishek Sharma" userId="53fcfb28ca73c7bb" providerId="LiveId" clId="{49EA4204-B380-4DD2-942D-EDC331C1A4F5}" dt="2022-09-22T09:56:57.527" v="1571"/>
          <ac:spMkLst>
            <pc:docMk/>
            <pc:sldMk cId="87519338" sldId="376"/>
            <ac:spMk id="3" creationId="{B38730A8-70FD-1D31-968B-C91835EE47C6}"/>
          </ac:spMkLst>
        </pc:spChg>
      </pc:sldChg>
      <pc:sldChg chg="new">
        <pc:chgData name="Abhishek Sharma" userId="53fcfb28ca73c7bb" providerId="LiveId" clId="{49EA4204-B380-4DD2-942D-EDC331C1A4F5}" dt="2023-08-25T03:41:06.878" v="2672" actId="680"/>
        <pc:sldMkLst>
          <pc:docMk/>
          <pc:sldMk cId="2306891122" sldId="37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g"/><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g"/><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05/8/layout/hProcess10" loCatId="process" qsTypeId="urn:microsoft.com/office/officeart/2005/8/quickstyle/simple3" qsCatId="simple" csTypeId="urn:microsoft.com/office/officeart/2005/8/colors/accent1_5" csCatId="accent1" phldr="1"/>
      <dgm:spPr/>
      <dgm:t>
        <a:bodyPr/>
        <a:lstStyle/>
        <a:p>
          <a:endParaRPr lang="en-US"/>
        </a:p>
      </dgm:t>
    </dgm:pt>
    <dgm:pt modelId="{DC13AB6D-DEA2-4CBB-AC69-1EF1A6AD1512}">
      <dgm:prSet/>
      <dgm:spPr/>
      <dgm:t>
        <a:bodyPr/>
        <a:lstStyle/>
        <a:p>
          <a:pPr>
            <a:defRPr cap="all"/>
          </a:pPr>
          <a:r>
            <a:rPr lang="en-US" dirty="0"/>
            <a:t>Neural Networks</a:t>
          </a:r>
        </a:p>
      </dgm:t>
    </dgm:pt>
    <dgm:pt modelId="{9C64CC83-643C-4E12-8F97-BC19DC031190}" type="sibTrans" cxnId="{4B888393-351D-4489-90C9-5A68061AB236}">
      <dgm:prSet phldrT="01" phldr="0"/>
      <dgm:spPr/>
      <dgm:t>
        <a:bodyPr/>
        <a:lstStyle/>
        <a:p>
          <a:r>
            <a:rPr lang="en-US"/>
            <a:t>01</a:t>
          </a:r>
          <a:endParaRPr lang="en-US" dirty="0"/>
        </a:p>
      </dgm:t>
    </dgm:pt>
    <dgm:pt modelId="{2C752582-D9FF-4E04-A92F-827DB4BB5C48}" type="parTrans" cxnId="{4B888393-351D-4489-90C9-5A68061AB236}">
      <dgm:prSet/>
      <dgm:spPr/>
      <dgm:t>
        <a:bodyPr/>
        <a:lstStyle/>
        <a:p>
          <a:endParaRPr lang="en-US"/>
        </a:p>
      </dgm:t>
    </dgm:pt>
    <dgm:pt modelId="{53742231-981F-480A-940F-203EC2F7423F}">
      <dgm:prSet/>
      <dgm:spPr/>
      <dgm:t>
        <a:bodyPr/>
        <a:lstStyle/>
        <a:p>
          <a:pPr>
            <a:defRPr cap="all"/>
          </a:pPr>
          <a:r>
            <a:rPr lang="en-US" dirty="0"/>
            <a:t>Forward and Backward Propagations</a:t>
          </a:r>
        </a:p>
      </dgm:t>
    </dgm:pt>
    <dgm:pt modelId="{EF449C32-A7AE-4099-9E9B-9E2F736A89CE}" type="sibTrans" cxnId="{F226B1C2-5D99-403A-8240-EAD6BD4D8534}">
      <dgm:prSet phldrT="02" phldr="0"/>
      <dgm:spPr/>
      <dgm:t>
        <a:bodyPr/>
        <a:lstStyle/>
        <a:p>
          <a:r>
            <a:rPr lang="en-US"/>
            <a:t>02</a:t>
          </a:r>
        </a:p>
      </dgm:t>
    </dgm:pt>
    <dgm:pt modelId="{2FC75195-FBA1-43DE-85DD-40B4B3A2F1F3}" type="parTrans" cxnId="{F226B1C2-5D99-403A-8240-EAD6BD4D8534}">
      <dgm:prSet/>
      <dgm:spPr/>
      <dgm:t>
        <a:bodyPr/>
        <a:lstStyle/>
        <a:p>
          <a:endParaRPr lang="en-US"/>
        </a:p>
      </dgm:t>
    </dgm:pt>
    <dgm:pt modelId="{9EF41CC5-EF3B-4A6D-8229-3F1333EADFB3}">
      <dgm:prSet/>
      <dgm:spPr/>
      <dgm:t>
        <a:bodyPr/>
        <a:lstStyle/>
        <a:p>
          <a:pPr>
            <a:defRPr cap="all"/>
          </a:pPr>
          <a:r>
            <a:rPr lang="en-US" dirty="0"/>
            <a:t>Optimizing functions</a:t>
          </a:r>
        </a:p>
      </dgm:t>
    </dgm:pt>
    <dgm:pt modelId="{98E6DD7C-B953-4119-9F64-9914E467ECBF}" type="sibTrans" cxnId="{E476EEBC-7C9F-4E07-BD58-1044B9769B64}">
      <dgm:prSet phldrT="03" phldr="0"/>
      <dgm:spPr/>
      <dgm:t>
        <a:bodyPr/>
        <a:lstStyle/>
        <a:p>
          <a:r>
            <a:rPr lang="en-US"/>
            <a:t>03</a:t>
          </a:r>
        </a:p>
      </dgm:t>
    </dgm:pt>
    <dgm:pt modelId="{DAEF1C7D-B0C5-46FA-BED3-8A54E918D3E0}" type="parTrans" cxnId="{E476EEBC-7C9F-4E07-BD58-1044B9769B64}">
      <dgm:prSet/>
      <dgm:spPr/>
      <dgm:t>
        <a:bodyPr/>
        <a:lstStyle/>
        <a:p>
          <a:endParaRPr lang="en-US"/>
        </a:p>
      </dgm:t>
    </dgm:pt>
    <dgm:pt modelId="{5F8C30B7-815B-4537-ACAB-77C249B2D761}">
      <dgm:prSet/>
      <dgm:spPr/>
      <dgm:t>
        <a:bodyPr/>
        <a:lstStyle/>
        <a:p>
          <a:pPr>
            <a:defRPr cap="all"/>
          </a:pPr>
          <a:r>
            <a:rPr lang="en-US" dirty="0"/>
            <a:t>Activation Functions</a:t>
          </a:r>
        </a:p>
      </dgm:t>
    </dgm:pt>
    <dgm:pt modelId="{B8B95C57-0B40-4158-8D9C-9A58F037A9F8}" type="parTrans" cxnId="{8E30A294-3FE6-43F6-A7A0-2EDF458E9996}">
      <dgm:prSet/>
      <dgm:spPr/>
      <dgm:t>
        <a:bodyPr/>
        <a:lstStyle/>
        <a:p>
          <a:endParaRPr lang="en-US"/>
        </a:p>
      </dgm:t>
    </dgm:pt>
    <dgm:pt modelId="{F640DF9B-33B5-4110-95C4-37EBEE63FB7C}" type="sibTrans" cxnId="{8E30A294-3FE6-43F6-A7A0-2EDF458E9996}">
      <dgm:prSet/>
      <dgm:spPr/>
      <dgm:t>
        <a:bodyPr/>
        <a:lstStyle/>
        <a:p>
          <a:endParaRPr lang="en-US"/>
        </a:p>
      </dgm:t>
    </dgm:pt>
    <dgm:pt modelId="{5A110ABD-D469-4FCD-9FC5-931C43DE54A9}">
      <dgm:prSet/>
      <dgm:spPr/>
      <dgm:t>
        <a:bodyPr/>
        <a:lstStyle/>
        <a:p>
          <a:pPr>
            <a:defRPr cap="all"/>
          </a:pPr>
          <a:r>
            <a:rPr lang="en-US" dirty="0"/>
            <a:t>Initializers</a:t>
          </a:r>
        </a:p>
      </dgm:t>
    </dgm:pt>
    <dgm:pt modelId="{F4EC5F61-DF7D-4AF6-B235-E3B5D27564CC}" type="parTrans" cxnId="{2A289014-2767-472B-B6E2-01C8004D3147}">
      <dgm:prSet/>
      <dgm:spPr/>
      <dgm:t>
        <a:bodyPr/>
        <a:lstStyle/>
        <a:p>
          <a:endParaRPr lang="en-US"/>
        </a:p>
      </dgm:t>
    </dgm:pt>
    <dgm:pt modelId="{D6BD66EE-92C3-41EB-AE58-01DAC2AC0938}" type="sibTrans" cxnId="{2A289014-2767-472B-B6E2-01C8004D3147}">
      <dgm:prSet/>
      <dgm:spPr/>
      <dgm:t>
        <a:bodyPr/>
        <a:lstStyle/>
        <a:p>
          <a:endParaRPr lang="en-US"/>
        </a:p>
      </dgm:t>
    </dgm:pt>
    <dgm:pt modelId="{519E7C6F-794C-4E91-8907-D9A2FA6D261A}">
      <dgm:prSet/>
      <dgm:spPr/>
      <dgm:t>
        <a:bodyPr/>
        <a:lstStyle/>
        <a:p>
          <a:pPr>
            <a:defRPr cap="all"/>
          </a:pPr>
          <a:r>
            <a:rPr lang="en-US" dirty="0"/>
            <a:t>CNN</a:t>
          </a:r>
        </a:p>
      </dgm:t>
    </dgm:pt>
    <dgm:pt modelId="{4BBE3332-15AF-452A-92EB-9BBDE84BF3BF}" type="parTrans" cxnId="{88328ADE-F01A-4385-8FB0-0CA1BC3841C5}">
      <dgm:prSet/>
      <dgm:spPr/>
      <dgm:t>
        <a:bodyPr/>
        <a:lstStyle/>
        <a:p>
          <a:endParaRPr lang="en-US"/>
        </a:p>
      </dgm:t>
    </dgm:pt>
    <dgm:pt modelId="{1513B335-C8AD-4C50-80DF-D4AE32CC1CB8}" type="sibTrans" cxnId="{88328ADE-F01A-4385-8FB0-0CA1BC3841C5}">
      <dgm:prSet/>
      <dgm:spPr/>
      <dgm:t>
        <a:bodyPr/>
        <a:lstStyle/>
        <a:p>
          <a:endParaRPr lang="en-US"/>
        </a:p>
      </dgm:t>
    </dgm:pt>
    <dgm:pt modelId="{0ABAB870-440F-41AB-9D86-3C039A9EFB7D}" type="pres">
      <dgm:prSet presAssocID="{8AA20905-3954-474B-A606-562BCA026DC1}" presName="Name0" presStyleCnt="0">
        <dgm:presLayoutVars>
          <dgm:dir/>
          <dgm:resizeHandles val="exact"/>
        </dgm:presLayoutVars>
      </dgm:prSet>
      <dgm:spPr/>
    </dgm:pt>
    <dgm:pt modelId="{84628922-3B52-4B7E-8961-9B1D48DDA984}" type="pres">
      <dgm:prSet presAssocID="{DC13AB6D-DEA2-4CBB-AC69-1EF1A6AD1512}" presName="composite" presStyleCnt="0"/>
      <dgm:spPr/>
    </dgm:pt>
    <dgm:pt modelId="{610E5341-5CF7-4390-A031-CCD4AB52C90B}" type="pres">
      <dgm:prSet presAssocID="{DC13AB6D-DEA2-4CBB-AC69-1EF1A6AD1512}" presName="imagSh" presStyleLbl="b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B7A14677-8167-4DA8-8A0B-EA662E7B8B4D}" type="pres">
      <dgm:prSet presAssocID="{DC13AB6D-DEA2-4CBB-AC69-1EF1A6AD1512}" presName="txNode" presStyleLbl="node1" presStyleIdx="0" presStyleCnt="6">
        <dgm:presLayoutVars>
          <dgm:bulletEnabled val="1"/>
        </dgm:presLayoutVars>
      </dgm:prSet>
      <dgm:spPr/>
    </dgm:pt>
    <dgm:pt modelId="{DA865B5A-6A93-4E28-B691-2349B6AE3782}" type="pres">
      <dgm:prSet presAssocID="{9C64CC83-643C-4E12-8F97-BC19DC031190}" presName="sibTrans" presStyleLbl="sibTrans2D1" presStyleIdx="0" presStyleCnt="5"/>
      <dgm:spPr/>
    </dgm:pt>
    <dgm:pt modelId="{271A168A-86CB-4073-BA80-4B3B1A861E30}" type="pres">
      <dgm:prSet presAssocID="{9C64CC83-643C-4E12-8F97-BC19DC031190}" presName="connTx" presStyleLbl="sibTrans2D1" presStyleIdx="0" presStyleCnt="5"/>
      <dgm:spPr/>
    </dgm:pt>
    <dgm:pt modelId="{A9D11477-0B50-44C1-86BB-C87500F67E57}" type="pres">
      <dgm:prSet presAssocID="{53742231-981F-480A-940F-203EC2F7423F}" presName="composite" presStyleCnt="0"/>
      <dgm:spPr/>
    </dgm:pt>
    <dgm:pt modelId="{39C0C014-504F-4F71-911D-B07535D2EE9A}" type="pres">
      <dgm:prSet presAssocID="{53742231-981F-480A-940F-203EC2F7423F}" presName="imagSh" presStyleLbl="b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 modelId="{FD67A7F4-892C-4B62-8A20-74EEC652CFB6}" type="pres">
      <dgm:prSet presAssocID="{53742231-981F-480A-940F-203EC2F7423F}" presName="txNode" presStyleLbl="node1" presStyleIdx="1" presStyleCnt="6">
        <dgm:presLayoutVars>
          <dgm:bulletEnabled val="1"/>
        </dgm:presLayoutVars>
      </dgm:prSet>
      <dgm:spPr/>
    </dgm:pt>
    <dgm:pt modelId="{00E9D9DD-8FD4-4EB3-957C-86910EC6AD92}" type="pres">
      <dgm:prSet presAssocID="{EF449C32-A7AE-4099-9E9B-9E2F736A89CE}" presName="sibTrans" presStyleLbl="sibTrans2D1" presStyleIdx="1" presStyleCnt="5"/>
      <dgm:spPr/>
    </dgm:pt>
    <dgm:pt modelId="{57654742-8A75-4307-99CB-F7C7F72E52FF}" type="pres">
      <dgm:prSet presAssocID="{EF449C32-A7AE-4099-9E9B-9E2F736A89CE}" presName="connTx" presStyleLbl="sibTrans2D1" presStyleIdx="1" presStyleCnt="5"/>
      <dgm:spPr/>
    </dgm:pt>
    <dgm:pt modelId="{F208633D-B2C7-4B0F-82DC-106E94E6FA18}" type="pres">
      <dgm:prSet presAssocID="{9EF41CC5-EF3B-4A6D-8229-3F1333EADFB3}" presName="composite" presStyleCnt="0"/>
      <dgm:spPr/>
    </dgm:pt>
    <dgm:pt modelId="{D8A2276F-295F-48F7-95F7-F97877FDE28D}" type="pres">
      <dgm:prSet presAssocID="{9EF41CC5-EF3B-4A6D-8229-3F1333EADFB3}" presName="imagSh" presStyleLbl="b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dgm:spPr>
    </dgm:pt>
    <dgm:pt modelId="{D28E65AB-BB4C-442E-98E3-1BEDCBCED7C3}" type="pres">
      <dgm:prSet presAssocID="{9EF41CC5-EF3B-4A6D-8229-3F1333EADFB3}" presName="txNode" presStyleLbl="node1" presStyleIdx="2" presStyleCnt="6">
        <dgm:presLayoutVars>
          <dgm:bulletEnabled val="1"/>
        </dgm:presLayoutVars>
      </dgm:prSet>
      <dgm:spPr/>
    </dgm:pt>
    <dgm:pt modelId="{2335BECC-2610-4D94-B6D4-C44877C38CDC}" type="pres">
      <dgm:prSet presAssocID="{98E6DD7C-B953-4119-9F64-9914E467ECBF}" presName="sibTrans" presStyleLbl="sibTrans2D1" presStyleIdx="2" presStyleCnt="5"/>
      <dgm:spPr/>
    </dgm:pt>
    <dgm:pt modelId="{7017FDD7-96CC-462B-9956-59D7849D6B07}" type="pres">
      <dgm:prSet presAssocID="{98E6DD7C-B953-4119-9F64-9914E467ECBF}" presName="connTx" presStyleLbl="sibTrans2D1" presStyleIdx="2" presStyleCnt="5"/>
      <dgm:spPr/>
    </dgm:pt>
    <dgm:pt modelId="{A9946E26-CE3C-4C60-83BC-01AB1BE7FA14}" type="pres">
      <dgm:prSet presAssocID="{5F8C30B7-815B-4537-ACAB-77C249B2D761}" presName="composite" presStyleCnt="0"/>
      <dgm:spPr/>
    </dgm:pt>
    <dgm:pt modelId="{308EF794-A8B0-49DC-97A1-29648501F7C0}" type="pres">
      <dgm:prSet presAssocID="{5F8C30B7-815B-4537-ACAB-77C249B2D761}" presName="imagSh" presStyleLbl="b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16571" b="16571"/>
          </a:stretch>
        </a:blipFill>
      </dgm:spPr>
    </dgm:pt>
    <dgm:pt modelId="{B4A31B7B-F452-497F-A97F-B8EA7C1DC349}" type="pres">
      <dgm:prSet presAssocID="{5F8C30B7-815B-4537-ACAB-77C249B2D761}" presName="txNode" presStyleLbl="node1" presStyleIdx="3" presStyleCnt="6">
        <dgm:presLayoutVars>
          <dgm:bulletEnabled val="1"/>
        </dgm:presLayoutVars>
      </dgm:prSet>
      <dgm:spPr/>
    </dgm:pt>
    <dgm:pt modelId="{74AD334C-0994-4DAC-BF79-995A2AE6D833}" type="pres">
      <dgm:prSet presAssocID="{F640DF9B-33B5-4110-95C4-37EBEE63FB7C}" presName="sibTrans" presStyleLbl="sibTrans2D1" presStyleIdx="3" presStyleCnt="5"/>
      <dgm:spPr/>
    </dgm:pt>
    <dgm:pt modelId="{F4FAFCE0-25F2-492E-8D36-B707D0F3EC7A}" type="pres">
      <dgm:prSet presAssocID="{F640DF9B-33B5-4110-95C4-37EBEE63FB7C}" presName="connTx" presStyleLbl="sibTrans2D1" presStyleIdx="3" presStyleCnt="5"/>
      <dgm:spPr/>
    </dgm:pt>
    <dgm:pt modelId="{4E5A7197-BE1C-4DA1-BC2D-190A72013234}" type="pres">
      <dgm:prSet presAssocID="{5A110ABD-D469-4FCD-9FC5-931C43DE54A9}" presName="composite" presStyleCnt="0"/>
      <dgm:spPr/>
    </dgm:pt>
    <dgm:pt modelId="{48CC07FC-081F-4689-BFC5-0720F4854F4D}" type="pres">
      <dgm:prSet presAssocID="{5A110ABD-D469-4FCD-9FC5-931C43DE54A9}" presName="imagSh" presStyleLbl="b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57000" r="-57000"/>
          </a:stretch>
        </a:blipFill>
      </dgm:spPr>
    </dgm:pt>
    <dgm:pt modelId="{E6EE6CDF-EEAD-4733-81FC-504B6DD36630}" type="pres">
      <dgm:prSet presAssocID="{5A110ABD-D469-4FCD-9FC5-931C43DE54A9}" presName="txNode" presStyleLbl="node1" presStyleIdx="4" presStyleCnt="6">
        <dgm:presLayoutVars>
          <dgm:bulletEnabled val="1"/>
        </dgm:presLayoutVars>
      </dgm:prSet>
      <dgm:spPr/>
    </dgm:pt>
    <dgm:pt modelId="{1F4DE663-002D-4E68-A489-B80EBF18C6EC}" type="pres">
      <dgm:prSet presAssocID="{D6BD66EE-92C3-41EB-AE58-01DAC2AC0938}" presName="sibTrans" presStyleLbl="sibTrans2D1" presStyleIdx="4" presStyleCnt="5"/>
      <dgm:spPr/>
    </dgm:pt>
    <dgm:pt modelId="{ADBE594B-7F67-4BC1-8559-02CFCA33AA98}" type="pres">
      <dgm:prSet presAssocID="{D6BD66EE-92C3-41EB-AE58-01DAC2AC0938}" presName="connTx" presStyleLbl="sibTrans2D1" presStyleIdx="4" presStyleCnt="5"/>
      <dgm:spPr/>
    </dgm:pt>
    <dgm:pt modelId="{6BBA2007-EF56-4DBE-81F0-18E57DC79D11}" type="pres">
      <dgm:prSet presAssocID="{519E7C6F-794C-4E91-8907-D9A2FA6D261A}" presName="composite" presStyleCnt="0"/>
      <dgm:spPr/>
    </dgm:pt>
    <dgm:pt modelId="{94B8812A-0E72-454A-8A71-56A83C180D42}" type="pres">
      <dgm:prSet presAssocID="{519E7C6F-794C-4E91-8907-D9A2FA6D261A}" presName="imagSh" presStyleLbl="bgImgPlace1" presStyleIdx="5" presStyleCnt="6"/>
      <dgm:spPr>
        <a:blipFill>
          <a:blip xmlns:r="http://schemas.openxmlformats.org/officeDocument/2006/relationships" r:embed="rId6"/>
          <a:srcRect/>
          <a:stretch>
            <a:fillRect l="-93000" r="-93000"/>
          </a:stretch>
        </a:blipFill>
      </dgm:spPr>
    </dgm:pt>
    <dgm:pt modelId="{1387FEB6-D8C1-4179-BF44-51F4A444EAFD}" type="pres">
      <dgm:prSet presAssocID="{519E7C6F-794C-4E91-8907-D9A2FA6D261A}" presName="txNode" presStyleLbl="node1" presStyleIdx="5" presStyleCnt="6">
        <dgm:presLayoutVars>
          <dgm:bulletEnabled val="1"/>
        </dgm:presLayoutVars>
      </dgm:prSet>
      <dgm:spPr/>
    </dgm:pt>
  </dgm:ptLst>
  <dgm:cxnLst>
    <dgm:cxn modelId="{B72E1909-0456-4DDE-8609-5EE7421E4BB8}" type="presOf" srcId="{F640DF9B-33B5-4110-95C4-37EBEE63FB7C}" destId="{74AD334C-0994-4DAC-BF79-995A2AE6D833}" srcOrd="0" destOrd="0" presId="urn:microsoft.com/office/officeart/2005/8/layout/hProcess10"/>
    <dgm:cxn modelId="{2A289014-2767-472B-B6E2-01C8004D3147}" srcId="{8AA20905-3954-474B-A606-562BCA026DC1}" destId="{5A110ABD-D469-4FCD-9FC5-931C43DE54A9}" srcOrd="4" destOrd="0" parTransId="{F4EC5F61-DF7D-4AF6-B235-E3B5D27564CC}" sibTransId="{D6BD66EE-92C3-41EB-AE58-01DAC2AC0938}"/>
    <dgm:cxn modelId="{8ABD3C36-7E1D-45F5-98E6-8AB3E536A2D3}" type="presOf" srcId="{53742231-981F-480A-940F-203EC2F7423F}" destId="{FD67A7F4-892C-4B62-8A20-74EEC652CFB6}" srcOrd="0" destOrd="0" presId="urn:microsoft.com/office/officeart/2005/8/layout/hProcess10"/>
    <dgm:cxn modelId="{4BE98C3C-456C-4FF7-85A9-B125B33C6637}" type="presOf" srcId="{D6BD66EE-92C3-41EB-AE58-01DAC2AC0938}" destId="{1F4DE663-002D-4E68-A489-B80EBF18C6EC}" srcOrd="0" destOrd="0" presId="urn:microsoft.com/office/officeart/2005/8/layout/hProcess10"/>
    <dgm:cxn modelId="{7149F463-6997-4E87-847C-763A107EB947}" type="presOf" srcId="{98E6DD7C-B953-4119-9F64-9914E467ECBF}" destId="{7017FDD7-96CC-462B-9956-59D7849D6B07}" srcOrd="1" destOrd="0" presId="urn:microsoft.com/office/officeart/2005/8/layout/hProcess10"/>
    <dgm:cxn modelId="{9E420F66-6923-4A12-B72D-9D337E852960}" type="presOf" srcId="{F640DF9B-33B5-4110-95C4-37EBEE63FB7C}" destId="{F4FAFCE0-25F2-492E-8D36-B707D0F3EC7A}" srcOrd="1" destOrd="0" presId="urn:microsoft.com/office/officeart/2005/8/layout/hProcess10"/>
    <dgm:cxn modelId="{A8851549-DB55-4584-8E37-4A1356F64C73}" type="presOf" srcId="{98E6DD7C-B953-4119-9F64-9914E467ECBF}" destId="{2335BECC-2610-4D94-B6D4-C44877C38CDC}" srcOrd="0" destOrd="0" presId="urn:microsoft.com/office/officeart/2005/8/layout/hProcess10"/>
    <dgm:cxn modelId="{4EB34C6B-A035-45B9-A3F4-8D79F724EED8}" type="presOf" srcId="{D6BD66EE-92C3-41EB-AE58-01DAC2AC0938}" destId="{ADBE594B-7F67-4BC1-8559-02CFCA33AA98}" srcOrd="1" destOrd="0" presId="urn:microsoft.com/office/officeart/2005/8/layout/hProcess10"/>
    <dgm:cxn modelId="{45933988-4BB2-471D-B21C-19ABCF075EF0}" type="presOf" srcId="{9C64CC83-643C-4E12-8F97-BC19DC031190}" destId="{271A168A-86CB-4073-BA80-4B3B1A861E30}" srcOrd="1" destOrd="0" presId="urn:microsoft.com/office/officeart/2005/8/layout/hProcess10"/>
    <dgm:cxn modelId="{5F925A8E-E83E-4543-9EEC-5D926F6EB5D5}" type="presOf" srcId="{EF449C32-A7AE-4099-9E9B-9E2F736A89CE}" destId="{00E9D9DD-8FD4-4EB3-957C-86910EC6AD92}" srcOrd="0" destOrd="0" presId="urn:microsoft.com/office/officeart/2005/8/layout/hProcess10"/>
    <dgm:cxn modelId="{2EFA5590-77C2-48E6-BF4F-5C21C48A7FE1}" type="presOf" srcId="{5F8C30B7-815B-4537-ACAB-77C249B2D761}" destId="{B4A31B7B-F452-497F-A97F-B8EA7C1DC349}" srcOrd="0" destOrd="0" presId="urn:microsoft.com/office/officeart/2005/8/layout/hProcess10"/>
    <dgm:cxn modelId="{4B888393-351D-4489-90C9-5A68061AB236}" srcId="{8AA20905-3954-474B-A606-562BCA026DC1}" destId="{DC13AB6D-DEA2-4CBB-AC69-1EF1A6AD1512}" srcOrd="0" destOrd="0" parTransId="{2C752582-D9FF-4E04-A92F-827DB4BB5C48}" sibTransId="{9C64CC83-643C-4E12-8F97-BC19DC031190}"/>
    <dgm:cxn modelId="{8E30A294-3FE6-43F6-A7A0-2EDF458E9996}" srcId="{8AA20905-3954-474B-A606-562BCA026DC1}" destId="{5F8C30B7-815B-4537-ACAB-77C249B2D761}" srcOrd="3" destOrd="0" parTransId="{B8B95C57-0B40-4158-8D9C-9A58F037A9F8}" sibTransId="{F640DF9B-33B5-4110-95C4-37EBEE63FB7C}"/>
    <dgm:cxn modelId="{58D3A2A5-2620-4016-AE04-8CA7BAC2228C}" type="presOf" srcId="{9EF41CC5-EF3B-4A6D-8229-3F1333EADFB3}" destId="{D28E65AB-BB4C-442E-98E3-1BEDCBCED7C3}" srcOrd="0" destOrd="0" presId="urn:microsoft.com/office/officeart/2005/8/layout/hProcess10"/>
    <dgm:cxn modelId="{72000EA8-2755-4F7C-A1C5-F7255975C8B1}" type="presOf" srcId="{9C64CC83-643C-4E12-8F97-BC19DC031190}" destId="{DA865B5A-6A93-4E28-B691-2349B6AE3782}" srcOrd="0" destOrd="0" presId="urn:microsoft.com/office/officeart/2005/8/layout/hProcess10"/>
    <dgm:cxn modelId="{F61D70AD-CDEE-45B5-8E80-0AAB6DA3594F}" type="presOf" srcId="{5A110ABD-D469-4FCD-9FC5-931C43DE54A9}" destId="{E6EE6CDF-EEAD-4733-81FC-504B6DD36630}" srcOrd="0" destOrd="0" presId="urn:microsoft.com/office/officeart/2005/8/layout/hProcess10"/>
    <dgm:cxn modelId="{640A02B7-DB33-4870-8902-7855183D542C}" type="presOf" srcId="{DC13AB6D-DEA2-4CBB-AC69-1EF1A6AD1512}" destId="{B7A14677-8167-4DA8-8A0B-EA662E7B8B4D}" srcOrd="0" destOrd="0" presId="urn:microsoft.com/office/officeart/2005/8/layout/hProcess10"/>
    <dgm:cxn modelId="{5A09CEBC-6649-4ECB-BFF1-6F8429569AFD}" type="presOf" srcId="{8AA20905-3954-474B-A606-562BCA026DC1}" destId="{0ABAB870-440F-41AB-9D86-3C039A9EFB7D}" srcOrd="0" destOrd="0" presId="urn:microsoft.com/office/officeart/2005/8/layout/hProcess10"/>
    <dgm:cxn modelId="{E476EEBC-7C9F-4E07-BD58-1044B9769B64}" srcId="{8AA20905-3954-474B-A606-562BCA026DC1}" destId="{9EF41CC5-EF3B-4A6D-8229-3F1333EADFB3}" srcOrd="2" destOrd="0" parTransId="{DAEF1C7D-B0C5-46FA-BED3-8A54E918D3E0}" sibTransId="{98E6DD7C-B953-4119-9F64-9914E467ECBF}"/>
    <dgm:cxn modelId="{D925D5C0-7FCB-4995-B7A9-C70A73704C25}" type="presOf" srcId="{EF449C32-A7AE-4099-9E9B-9E2F736A89CE}" destId="{57654742-8A75-4307-99CB-F7C7F72E52FF}" srcOrd="1" destOrd="0" presId="urn:microsoft.com/office/officeart/2005/8/layout/hProcess10"/>
    <dgm:cxn modelId="{F226B1C2-5D99-403A-8240-EAD6BD4D8534}" srcId="{8AA20905-3954-474B-A606-562BCA026DC1}" destId="{53742231-981F-480A-940F-203EC2F7423F}" srcOrd="1" destOrd="0" parTransId="{2FC75195-FBA1-43DE-85DD-40B4B3A2F1F3}" sibTransId="{EF449C32-A7AE-4099-9E9B-9E2F736A89CE}"/>
    <dgm:cxn modelId="{A556D0D4-F425-47C1-AA4B-A77AC464D03C}" type="presOf" srcId="{519E7C6F-794C-4E91-8907-D9A2FA6D261A}" destId="{1387FEB6-D8C1-4179-BF44-51F4A444EAFD}" srcOrd="0" destOrd="0" presId="urn:microsoft.com/office/officeart/2005/8/layout/hProcess10"/>
    <dgm:cxn modelId="{88328ADE-F01A-4385-8FB0-0CA1BC3841C5}" srcId="{8AA20905-3954-474B-A606-562BCA026DC1}" destId="{519E7C6F-794C-4E91-8907-D9A2FA6D261A}" srcOrd="5" destOrd="0" parTransId="{4BBE3332-15AF-452A-92EB-9BBDE84BF3BF}" sibTransId="{1513B335-C8AD-4C50-80DF-D4AE32CC1CB8}"/>
    <dgm:cxn modelId="{D40D47D3-5EFE-474C-8296-4D9822939E86}" type="presParOf" srcId="{0ABAB870-440F-41AB-9D86-3C039A9EFB7D}" destId="{84628922-3B52-4B7E-8961-9B1D48DDA984}" srcOrd="0" destOrd="0" presId="urn:microsoft.com/office/officeart/2005/8/layout/hProcess10"/>
    <dgm:cxn modelId="{68CA6DD2-B1A5-419E-9344-01D1BC5EA5B0}" type="presParOf" srcId="{84628922-3B52-4B7E-8961-9B1D48DDA984}" destId="{610E5341-5CF7-4390-A031-CCD4AB52C90B}" srcOrd="0" destOrd="0" presId="urn:microsoft.com/office/officeart/2005/8/layout/hProcess10"/>
    <dgm:cxn modelId="{BE92660C-44DE-4B30-9B15-968E0FBB3BFC}" type="presParOf" srcId="{84628922-3B52-4B7E-8961-9B1D48DDA984}" destId="{B7A14677-8167-4DA8-8A0B-EA662E7B8B4D}" srcOrd="1" destOrd="0" presId="urn:microsoft.com/office/officeart/2005/8/layout/hProcess10"/>
    <dgm:cxn modelId="{099C1F26-76BA-4EDE-918F-266FED88EADF}" type="presParOf" srcId="{0ABAB870-440F-41AB-9D86-3C039A9EFB7D}" destId="{DA865B5A-6A93-4E28-B691-2349B6AE3782}" srcOrd="1" destOrd="0" presId="urn:microsoft.com/office/officeart/2005/8/layout/hProcess10"/>
    <dgm:cxn modelId="{933F4C65-5A98-462A-B70E-7E9E2092EEB1}" type="presParOf" srcId="{DA865B5A-6A93-4E28-B691-2349B6AE3782}" destId="{271A168A-86CB-4073-BA80-4B3B1A861E30}" srcOrd="0" destOrd="0" presId="urn:microsoft.com/office/officeart/2005/8/layout/hProcess10"/>
    <dgm:cxn modelId="{7A1B8344-F74D-4C1B-868E-4FCBDEA2B691}" type="presParOf" srcId="{0ABAB870-440F-41AB-9D86-3C039A9EFB7D}" destId="{A9D11477-0B50-44C1-86BB-C87500F67E57}" srcOrd="2" destOrd="0" presId="urn:microsoft.com/office/officeart/2005/8/layout/hProcess10"/>
    <dgm:cxn modelId="{2E908862-55A4-489A-AE91-4C8A7E425B2E}" type="presParOf" srcId="{A9D11477-0B50-44C1-86BB-C87500F67E57}" destId="{39C0C014-504F-4F71-911D-B07535D2EE9A}" srcOrd="0" destOrd="0" presId="urn:microsoft.com/office/officeart/2005/8/layout/hProcess10"/>
    <dgm:cxn modelId="{F2544B98-E329-4811-82F3-4095E5463147}" type="presParOf" srcId="{A9D11477-0B50-44C1-86BB-C87500F67E57}" destId="{FD67A7F4-892C-4B62-8A20-74EEC652CFB6}" srcOrd="1" destOrd="0" presId="urn:microsoft.com/office/officeart/2005/8/layout/hProcess10"/>
    <dgm:cxn modelId="{AA95FB67-3FB7-4778-965C-484758D2CC0D}" type="presParOf" srcId="{0ABAB870-440F-41AB-9D86-3C039A9EFB7D}" destId="{00E9D9DD-8FD4-4EB3-957C-86910EC6AD92}" srcOrd="3" destOrd="0" presId="urn:microsoft.com/office/officeart/2005/8/layout/hProcess10"/>
    <dgm:cxn modelId="{8605AB90-A2B4-4528-A94A-DC671407228F}" type="presParOf" srcId="{00E9D9DD-8FD4-4EB3-957C-86910EC6AD92}" destId="{57654742-8A75-4307-99CB-F7C7F72E52FF}" srcOrd="0" destOrd="0" presId="urn:microsoft.com/office/officeart/2005/8/layout/hProcess10"/>
    <dgm:cxn modelId="{EC33D96F-CA72-49A2-BEFD-8A8D94F340C9}" type="presParOf" srcId="{0ABAB870-440F-41AB-9D86-3C039A9EFB7D}" destId="{F208633D-B2C7-4B0F-82DC-106E94E6FA18}" srcOrd="4" destOrd="0" presId="urn:microsoft.com/office/officeart/2005/8/layout/hProcess10"/>
    <dgm:cxn modelId="{F4599479-D3E8-4477-882F-1ADC988AA504}" type="presParOf" srcId="{F208633D-B2C7-4B0F-82DC-106E94E6FA18}" destId="{D8A2276F-295F-48F7-95F7-F97877FDE28D}" srcOrd="0" destOrd="0" presId="urn:microsoft.com/office/officeart/2005/8/layout/hProcess10"/>
    <dgm:cxn modelId="{75F0A3A5-EDB2-44A1-BD11-1ADE6644883B}" type="presParOf" srcId="{F208633D-B2C7-4B0F-82DC-106E94E6FA18}" destId="{D28E65AB-BB4C-442E-98E3-1BEDCBCED7C3}" srcOrd="1" destOrd="0" presId="urn:microsoft.com/office/officeart/2005/8/layout/hProcess10"/>
    <dgm:cxn modelId="{7F213809-20DA-40E4-838D-9EBD3A3B971E}" type="presParOf" srcId="{0ABAB870-440F-41AB-9D86-3C039A9EFB7D}" destId="{2335BECC-2610-4D94-B6D4-C44877C38CDC}" srcOrd="5" destOrd="0" presId="urn:microsoft.com/office/officeart/2005/8/layout/hProcess10"/>
    <dgm:cxn modelId="{5F985F73-B275-49E7-BE61-EA19E414E5C4}" type="presParOf" srcId="{2335BECC-2610-4D94-B6D4-C44877C38CDC}" destId="{7017FDD7-96CC-462B-9956-59D7849D6B07}" srcOrd="0" destOrd="0" presId="urn:microsoft.com/office/officeart/2005/8/layout/hProcess10"/>
    <dgm:cxn modelId="{70F26713-E1B4-4F97-85A4-6C5AA9C3025E}" type="presParOf" srcId="{0ABAB870-440F-41AB-9D86-3C039A9EFB7D}" destId="{A9946E26-CE3C-4C60-83BC-01AB1BE7FA14}" srcOrd="6" destOrd="0" presId="urn:microsoft.com/office/officeart/2005/8/layout/hProcess10"/>
    <dgm:cxn modelId="{A2D6AFE8-2175-4A9F-8B02-C516B63D47C1}" type="presParOf" srcId="{A9946E26-CE3C-4C60-83BC-01AB1BE7FA14}" destId="{308EF794-A8B0-49DC-97A1-29648501F7C0}" srcOrd="0" destOrd="0" presId="urn:microsoft.com/office/officeart/2005/8/layout/hProcess10"/>
    <dgm:cxn modelId="{73B24A19-359D-4DE1-BDC1-70E530B4F3C7}" type="presParOf" srcId="{A9946E26-CE3C-4C60-83BC-01AB1BE7FA14}" destId="{B4A31B7B-F452-497F-A97F-B8EA7C1DC349}" srcOrd="1" destOrd="0" presId="urn:microsoft.com/office/officeart/2005/8/layout/hProcess10"/>
    <dgm:cxn modelId="{43E2F24C-3733-416A-961F-B0DBCEB0D7D5}" type="presParOf" srcId="{0ABAB870-440F-41AB-9D86-3C039A9EFB7D}" destId="{74AD334C-0994-4DAC-BF79-995A2AE6D833}" srcOrd="7" destOrd="0" presId="urn:microsoft.com/office/officeart/2005/8/layout/hProcess10"/>
    <dgm:cxn modelId="{DFEF3E1E-C1A9-4E1F-B42C-9DADDF82C713}" type="presParOf" srcId="{74AD334C-0994-4DAC-BF79-995A2AE6D833}" destId="{F4FAFCE0-25F2-492E-8D36-B707D0F3EC7A}" srcOrd="0" destOrd="0" presId="urn:microsoft.com/office/officeart/2005/8/layout/hProcess10"/>
    <dgm:cxn modelId="{C2CBB384-387C-4AB9-A28C-576056D6CFBC}" type="presParOf" srcId="{0ABAB870-440F-41AB-9D86-3C039A9EFB7D}" destId="{4E5A7197-BE1C-4DA1-BC2D-190A72013234}" srcOrd="8" destOrd="0" presId="urn:microsoft.com/office/officeart/2005/8/layout/hProcess10"/>
    <dgm:cxn modelId="{E57B79DF-5B0A-4F27-A7E6-D418E975CD59}" type="presParOf" srcId="{4E5A7197-BE1C-4DA1-BC2D-190A72013234}" destId="{48CC07FC-081F-4689-BFC5-0720F4854F4D}" srcOrd="0" destOrd="0" presId="urn:microsoft.com/office/officeart/2005/8/layout/hProcess10"/>
    <dgm:cxn modelId="{538F8330-554D-4812-AE9B-2AE6BF35EAB3}" type="presParOf" srcId="{4E5A7197-BE1C-4DA1-BC2D-190A72013234}" destId="{E6EE6CDF-EEAD-4733-81FC-504B6DD36630}" srcOrd="1" destOrd="0" presId="urn:microsoft.com/office/officeart/2005/8/layout/hProcess10"/>
    <dgm:cxn modelId="{DAFBC47F-0A6A-4B4F-AECB-428E1E41D3F6}" type="presParOf" srcId="{0ABAB870-440F-41AB-9D86-3C039A9EFB7D}" destId="{1F4DE663-002D-4E68-A489-B80EBF18C6EC}" srcOrd="9" destOrd="0" presId="urn:microsoft.com/office/officeart/2005/8/layout/hProcess10"/>
    <dgm:cxn modelId="{F0841865-CC44-4BEA-9F0E-60AEA9B0E0B9}" type="presParOf" srcId="{1F4DE663-002D-4E68-A489-B80EBF18C6EC}" destId="{ADBE594B-7F67-4BC1-8559-02CFCA33AA98}" srcOrd="0" destOrd="0" presId="urn:microsoft.com/office/officeart/2005/8/layout/hProcess10"/>
    <dgm:cxn modelId="{112A3858-F356-4612-B2A7-C35594ADCFCC}" type="presParOf" srcId="{0ABAB870-440F-41AB-9D86-3C039A9EFB7D}" destId="{6BBA2007-EF56-4DBE-81F0-18E57DC79D11}" srcOrd="10" destOrd="0" presId="urn:microsoft.com/office/officeart/2005/8/layout/hProcess10"/>
    <dgm:cxn modelId="{0946E52D-CCF9-4A93-9948-D40688BEBAF6}" type="presParOf" srcId="{6BBA2007-EF56-4DBE-81F0-18E57DC79D11}" destId="{94B8812A-0E72-454A-8A71-56A83C180D42}" srcOrd="0" destOrd="0" presId="urn:microsoft.com/office/officeart/2005/8/layout/hProcess10"/>
    <dgm:cxn modelId="{891178D0-8BB4-4E1F-98AF-A1BD95AFBCB9}" type="presParOf" srcId="{6BBA2007-EF56-4DBE-81F0-18E57DC79D11}" destId="{1387FEB6-D8C1-4179-BF44-51F4A444EAFD}"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20905-3954-474B-A606-562BCA026DC1}" type="doc">
      <dgm:prSet loTypeId="urn:microsoft.com/office/officeart/2008/layout/CircleAccentTimeline" loCatId="process" qsTypeId="urn:microsoft.com/office/officeart/2005/8/quickstyle/simple3" qsCatId="simple" csTypeId="urn:microsoft.com/office/officeart/2005/8/colors/accent0_3" csCatId="mainScheme" phldr="1"/>
      <dgm:spPr/>
      <dgm:t>
        <a:bodyPr/>
        <a:lstStyle/>
        <a:p>
          <a:endParaRPr lang="en-US"/>
        </a:p>
      </dgm:t>
    </dgm:pt>
    <dgm:pt modelId="{DC13AB6D-DEA2-4CBB-AC69-1EF1A6AD1512}">
      <dgm:prSet/>
      <dgm:spPr/>
      <dgm:t>
        <a:bodyPr/>
        <a:lstStyle/>
        <a:p>
          <a:pPr>
            <a:defRPr cap="all"/>
          </a:pPr>
          <a:r>
            <a:rPr lang="en-US" dirty="0"/>
            <a:t>Forward</a:t>
          </a:r>
          <a:r>
            <a:rPr lang="en-US" baseline="0" dirty="0"/>
            <a:t> Propagation</a:t>
          </a:r>
          <a:endParaRPr lang="en-US" dirty="0"/>
        </a:p>
      </dgm:t>
    </dgm:pt>
    <dgm:pt modelId="{9C64CC83-643C-4E12-8F97-BC19DC031190}" type="sibTrans" cxnId="{4B888393-351D-4489-90C9-5A68061AB236}">
      <dgm:prSet phldrT="01" phldr="0"/>
      <dgm:spPr/>
      <dgm:t>
        <a:bodyPr/>
        <a:lstStyle/>
        <a:p>
          <a:endParaRPr lang="en-US"/>
        </a:p>
      </dgm:t>
    </dgm:pt>
    <dgm:pt modelId="{2C752582-D9FF-4E04-A92F-827DB4BB5C48}" type="parTrans" cxnId="{4B888393-351D-4489-90C9-5A68061AB236}">
      <dgm:prSet/>
      <dgm:spPr/>
      <dgm:t>
        <a:bodyPr/>
        <a:lstStyle/>
        <a:p>
          <a:endParaRPr lang="en-US"/>
        </a:p>
      </dgm:t>
    </dgm:pt>
    <dgm:pt modelId="{53742231-981F-480A-940F-203EC2F7423F}">
      <dgm:prSet/>
      <dgm:spPr/>
      <dgm:t>
        <a:bodyPr/>
        <a:lstStyle/>
        <a:p>
          <a:pPr>
            <a:defRPr cap="all"/>
          </a:pPr>
          <a:r>
            <a:rPr lang="en-US" dirty="0"/>
            <a:t>Error calculation</a:t>
          </a:r>
        </a:p>
      </dgm:t>
    </dgm:pt>
    <dgm:pt modelId="{EF449C32-A7AE-4099-9E9B-9E2F736A89CE}" type="sibTrans" cxnId="{F226B1C2-5D99-403A-8240-EAD6BD4D8534}">
      <dgm:prSet phldrT="02" phldr="0"/>
      <dgm:spPr/>
      <dgm:t>
        <a:bodyPr/>
        <a:lstStyle/>
        <a:p>
          <a:endParaRPr lang="en-US"/>
        </a:p>
      </dgm:t>
    </dgm:pt>
    <dgm:pt modelId="{2FC75195-FBA1-43DE-85DD-40B4B3A2F1F3}" type="parTrans" cxnId="{F226B1C2-5D99-403A-8240-EAD6BD4D8534}">
      <dgm:prSet/>
      <dgm:spPr/>
      <dgm:t>
        <a:bodyPr/>
        <a:lstStyle/>
        <a:p>
          <a:endParaRPr lang="en-US"/>
        </a:p>
      </dgm:t>
    </dgm:pt>
    <dgm:pt modelId="{9EF41CC5-EF3B-4A6D-8229-3F1333EADFB3}">
      <dgm:prSet/>
      <dgm:spPr/>
      <dgm:t>
        <a:bodyPr/>
        <a:lstStyle/>
        <a:p>
          <a:pPr>
            <a:defRPr cap="all"/>
          </a:pPr>
          <a:r>
            <a:rPr lang="en-US" dirty="0"/>
            <a:t>Back propagation AND Parameters </a:t>
          </a:r>
          <a:r>
            <a:rPr lang="en-US" dirty="0" err="1"/>
            <a:t>updatION</a:t>
          </a:r>
          <a:endParaRPr lang="en-US" dirty="0"/>
        </a:p>
      </dgm:t>
    </dgm:pt>
    <dgm:pt modelId="{98E6DD7C-B953-4119-9F64-9914E467ECBF}" type="sibTrans" cxnId="{E476EEBC-7C9F-4E07-BD58-1044B9769B64}">
      <dgm:prSet phldrT="03" phldr="0"/>
      <dgm:spPr/>
      <dgm:t>
        <a:bodyPr/>
        <a:lstStyle/>
        <a:p>
          <a:endParaRPr lang="en-US"/>
        </a:p>
      </dgm:t>
    </dgm:pt>
    <dgm:pt modelId="{DAEF1C7D-B0C5-46FA-BED3-8A54E918D3E0}" type="parTrans" cxnId="{E476EEBC-7C9F-4E07-BD58-1044B9769B64}">
      <dgm:prSet/>
      <dgm:spPr/>
      <dgm:t>
        <a:bodyPr/>
        <a:lstStyle/>
        <a:p>
          <a:endParaRPr lang="en-US"/>
        </a:p>
      </dgm:t>
    </dgm:pt>
    <dgm:pt modelId="{73AA22C7-9533-4ED1-942B-24DAF24AAA81}">
      <dgm:prSet/>
      <dgm:spPr/>
      <dgm:t>
        <a:bodyPr/>
        <a:lstStyle/>
        <a:p>
          <a:r>
            <a:rPr lang="en-US" dirty="0"/>
            <a:t>GRADIENTS CALCULATION</a:t>
          </a:r>
        </a:p>
      </dgm:t>
    </dgm:pt>
    <dgm:pt modelId="{A100A965-B83B-4DE9-8DEC-823904BBF8AB}" type="parTrans" cxnId="{7E1403FA-3788-4EF2-842C-3090C2562255}">
      <dgm:prSet/>
      <dgm:spPr/>
      <dgm:t>
        <a:bodyPr/>
        <a:lstStyle/>
        <a:p>
          <a:endParaRPr lang="en-US"/>
        </a:p>
      </dgm:t>
    </dgm:pt>
    <dgm:pt modelId="{CD9429A6-B3FA-4802-B870-D55592EDE3A7}" type="sibTrans" cxnId="{7E1403FA-3788-4EF2-842C-3090C2562255}">
      <dgm:prSet/>
      <dgm:spPr/>
      <dgm:t>
        <a:bodyPr/>
        <a:lstStyle/>
        <a:p>
          <a:endParaRPr lang="en-US"/>
        </a:p>
      </dgm:t>
    </dgm:pt>
    <dgm:pt modelId="{144C99FA-8795-4A8B-A2CD-41F6B94BA61C}" type="pres">
      <dgm:prSet presAssocID="{8AA20905-3954-474B-A606-562BCA026DC1}" presName="Name0" presStyleCnt="0">
        <dgm:presLayoutVars>
          <dgm:dir/>
        </dgm:presLayoutVars>
      </dgm:prSet>
      <dgm:spPr/>
    </dgm:pt>
    <dgm:pt modelId="{D65FC8F3-A151-4A18-991B-C2143F269631}" type="pres">
      <dgm:prSet presAssocID="{DC13AB6D-DEA2-4CBB-AC69-1EF1A6AD1512}" presName="parComposite" presStyleCnt="0"/>
      <dgm:spPr/>
    </dgm:pt>
    <dgm:pt modelId="{AF2EC7DC-DA13-4ECC-845A-D7C50970CD4E}" type="pres">
      <dgm:prSet presAssocID="{DC13AB6D-DEA2-4CBB-AC69-1EF1A6AD1512}" presName="parBigCircle" presStyleLbl="node0" presStyleIdx="0" presStyleCnt="4"/>
      <dgm:spPr/>
    </dgm:pt>
    <dgm:pt modelId="{F170F38C-2FB0-436E-B241-06895A9D0765}" type="pres">
      <dgm:prSet presAssocID="{DC13AB6D-DEA2-4CBB-AC69-1EF1A6AD1512}" presName="parTx" presStyleLbl="revTx" presStyleIdx="0" presStyleCnt="4"/>
      <dgm:spPr/>
    </dgm:pt>
    <dgm:pt modelId="{02E2878B-19BB-4EE0-AE9B-2EC023F9FDC1}" type="pres">
      <dgm:prSet presAssocID="{DC13AB6D-DEA2-4CBB-AC69-1EF1A6AD1512}" presName="bSpace" presStyleCnt="0"/>
      <dgm:spPr/>
    </dgm:pt>
    <dgm:pt modelId="{C76A82F1-EB44-4492-B445-36C69F0BAD39}" type="pres">
      <dgm:prSet presAssocID="{DC13AB6D-DEA2-4CBB-AC69-1EF1A6AD1512}" presName="parBackupNorm" presStyleCnt="0"/>
      <dgm:spPr/>
    </dgm:pt>
    <dgm:pt modelId="{C07FCA31-19A0-4A91-80BF-D406598B00BE}" type="pres">
      <dgm:prSet presAssocID="{9C64CC83-643C-4E12-8F97-BC19DC031190}" presName="parSpace" presStyleCnt="0"/>
      <dgm:spPr/>
    </dgm:pt>
    <dgm:pt modelId="{09498FD0-3280-4714-BA0E-EE7B683635BB}" type="pres">
      <dgm:prSet presAssocID="{53742231-981F-480A-940F-203EC2F7423F}" presName="parComposite" presStyleCnt="0"/>
      <dgm:spPr/>
    </dgm:pt>
    <dgm:pt modelId="{8D8EF306-BA4E-462E-B329-C14E469DE02E}" type="pres">
      <dgm:prSet presAssocID="{53742231-981F-480A-940F-203EC2F7423F}" presName="parBigCircle" presStyleLbl="node0" presStyleIdx="1" presStyleCnt="4"/>
      <dgm:spPr/>
    </dgm:pt>
    <dgm:pt modelId="{3E2EA0FE-2544-413F-B40D-1F1955EE7393}" type="pres">
      <dgm:prSet presAssocID="{53742231-981F-480A-940F-203EC2F7423F}" presName="parTx" presStyleLbl="revTx" presStyleIdx="1" presStyleCnt="4"/>
      <dgm:spPr/>
    </dgm:pt>
    <dgm:pt modelId="{6A72D0A2-3B32-4B07-9D6C-0EA27E56F4D2}" type="pres">
      <dgm:prSet presAssocID="{53742231-981F-480A-940F-203EC2F7423F}" presName="bSpace" presStyleCnt="0"/>
      <dgm:spPr/>
    </dgm:pt>
    <dgm:pt modelId="{25612B0C-7A2C-49B2-8074-FDFF58D62EF4}" type="pres">
      <dgm:prSet presAssocID="{53742231-981F-480A-940F-203EC2F7423F}" presName="parBackupNorm" presStyleCnt="0"/>
      <dgm:spPr/>
    </dgm:pt>
    <dgm:pt modelId="{9873C7DD-D414-42BE-9446-2DB4DD25CA04}" type="pres">
      <dgm:prSet presAssocID="{EF449C32-A7AE-4099-9E9B-9E2F736A89CE}" presName="parSpace" presStyleCnt="0"/>
      <dgm:spPr/>
    </dgm:pt>
    <dgm:pt modelId="{06655F15-8AC3-464C-9C8B-8FC289AA286F}" type="pres">
      <dgm:prSet presAssocID="{73AA22C7-9533-4ED1-942B-24DAF24AAA81}" presName="parComposite" presStyleCnt="0"/>
      <dgm:spPr/>
    </dgm:pt>
    <dgm:pt modelId="{D7627072-0CD8-4B39-8763-E801AD577D88}" type="pres">
      <dgm:prSet presAssocID="{73AA22C7-9533-4ED1-942B-24DAF24AAA81}" presName="parBigCircle" presStyleLbl="node0" presStyleIdx="2" presStyleCnt="4"/>
      <dgm:spPr/>
    </dgm:pt>
    <dgm:pt modelId="{F77EA44A-CB45-429C-B2BB-9095BD49ACAF}" type="pres">
      <dgm:prSet presAssocID="{73AA22C7-9533-4ED1-942B-24DAF24AAA81}" presName="parTx" presStyleLbl="revTx" presStyleIdx="2" presStyleCnt="4"/>
      <dgm:spPr/>
    </dgm:pt>
    <dgm:pt modelId="{F8DF4150-2828-4165-A84D-6C6D05A7F7B7}" type="pres">
      <dgm:prSet presAssocID="{73AA22C7-9533-4ED1-942B-24DAF24AAA81}" presName="bSpace" presStyleCnt="0"/>
      <dgm:spPr/>
    </dgm:pt>
    <dgm:pt modelId="{206FA0F8-3BFC-40D2-8372-65B7E7211DAE}" type="pres">
      <dgm:prSet presAssocID="{73AA22C7-9533-4ED1-942B-24DAF24AAA81}" presName="parBackupNorm" presStyleCnt="0"/>
      <dgm:spPr/>
    </dgm:pt>
    <dgm:pt modelId="{47D2A20A-8E93-46C5-9789-DADACE4DA636}" type="pres">
      <dgm:prSet presAssocID="{CD9429A6-B3FA-4802-B870-D55592EDE3A7}" presName="parSpace" presStyleCnt="0"/>
      <dgm:spPr/>
    </dgm:pt>
    <dgm:pt modelId="{607D678D-0A12-4081-BB9D-25AAD5376EE2}" type="pres">
      <dgm:prSet presAssocID="{9EF41CC5-EF3B-4A6D-8229-3F1333EADFB3}" presName="parComposite" presStyleCnt="0"/>
      <dgm:spPr/>
    </dgm:pt>
    <dgm:pt modelId="{D809C687-E3CF-4EFE-BE7E-167FCE363A37}" type="pres">
      <dgm:prSet presAssocID="{9EF41CC5-EF3B-4A6D-8229-3F1333EADFB3}" presName="parBigCircle" presStyleLbl="node0" presStyleIdx="3" presStyleCnt="4"/>
      <dgm:spPr/>
    </dgm:pt>
    <dgm:pt modelId="{935464EF-DB73-478D-BD66-6EF800107118}" type="pres">
      <dgm:prSet presAssocID="{9EF41CC5-EF3B-4A6D-8229-3F1333EADFB3}" presName="parTx" presStyleLbl="revTx" presStyleIdx="3" presStyleCnt="4"/>
      <dgm:spPr/>
    </dgm:pt>
    <dgm:pt modelId="{3016FD1D-8EEC-4C7A-A2C0-2EAC3A23F52C}" type="pres">
      <dgm:prSet presAssocID="{9EF41CC5-EF3B-4A6D-8229-3F1333EADFB3}" presName="bSpace" presStyleCnt="0"/>
      <dgm:spPr/>
    </dgm:pt>
    <dgm:pt modelId="{A899018B-E7AD-4EDD-B2A5-675BB732D0FD}" type="pres">
      <dgm:prSet presAssocID="{9EF41CC5-EF3B-4A6D-8229-3F1333EADFB3}" presName="parBackupNorm" presStyleCnt="0"/>
      <dgm:spPr/>
    </dgm:pt>
    <dgm:pt modelId="{2D1238D2-0C71-4CAB-89CA-CB3E90CBE1C9}" type="pres">
      <dgm:prSet presAssocID="{98E6DD7C-B953-4119-9F64-9914E467ECBF}" presName="parSpace" presStyleCnt="0"/>
      <dgm:spPr/>
    </dgm:pt>
  </dgm:ptLst>
  <dgm:cxnLst>
    <dgm:cxn modelId="{39CCAD6C-1943-49D8-90C8-86EA2137FA99}" type="presOf" srcId="{9EF41CC5-EF3B-4A6D-8229-3F1333EADFB3}" destId="{935464EF-DB73-478D-BD66-6EF800107118}" srcOrd="0" destOrd="0" presId="urn:microsoft.com/office/officeart/2008/layout/CircleAccentTimeline"/>
    <dgm:cxn modelId="{72E7705A-2B4B-4279-8B3B-325B49ECA7B5}" type="presOf" srcId="{DC13AB6D-DEA2-4CBB-AC69-1EF1A6AD1512}" destId="{F170F38C-2FB0-436E-B241-06895A9D0765}" srcOrd="0" destOrd="0" presId="urn:microsoft.com/office/officeart/2008/layout/CircleAccentTimeline"/>
    <dgm:cxn modelId="{2B816F83-2368-4B71-9367-C4BA3DB2D945}" type="presOf" srcId="{8AA20905-3954-474B-A606-562BCA026DC1}" destId="{144C99FA-8795-4A8B-A2CD-41F6B94BA61C}" srcOrd="0" destOrd="0" presId="urn:microsoft.com/office/officeart/2008/layout/CircleAccentTimeline"/>
    <dgm:cxn modelId="{4B888393-351D-4489-90C9-5A68061AB236}" srcId="{8AA20905-3954-474B-A606-562BCA026DC1}" destId="{DC13AB6D-DEA2-4CBB-AC69-1EF1A6AD1512}" srcOrd="0" destOrd="0" parTransId="{2C752582-D9FF-4E04-A92F-827DB4BB5C48}" sibTransId="{9C64CC83-643C-4E12-8F97-BC19DC031190}"/>
    <dgm:cxn modelId="{111A3295-74BD-47E2-AE15-86C6DAE687E4}" type="presOf" srcId="{73AA22C7-9533-4ED1-942B-24DAF24AAA81}" destId="{F77EA44A-CB45-429C-B2BB-9095BD49ACAF}" srcOrd="0" destOrd="0" presId="urn:microsoft.com/office/officeart/2008/layout/CircleAccentTimeline"/>
    <dgm:cxn modelId="{E476EEBC-7C9F-4E07-BD58-1044B9769B64}" srcId="{8AA20905-3954-474B-A606-562BCA026DC1}" destId="{9EF41CC5-EF3B-4A6D-8229-3F1333EADFB3}" srcOrd="3" destOrd="0" parTransId="{DAEF1C7D-B0C5-46FA-BED3-8A54E918D3E0}" sibTransId="{98E6DD7C-B953-4119-9F64-9914E467ECBF}"/>
    <dgm:cxn modelId="{F226B1C2-5D99-403A-8240-EAD6BD4D8534}" srcId="{8AA20905-3954-474B-A606-562BCA026DC1}" destId="{53742231-981F-480A-940F-203EC2F7423F}" srcOrd="1" destOrd="0" parTransId="{2FC75195-FBA1-43DE-85DD-40B4B3A2F1F3}" sibTransId="{EF449C32-A7AE-4099-9E9B-9E2F736A89CE}"/>
    <dgm:cxn modelId="{4BB9A1DF-E802-420B-A638-C037A5921806}" type="presOf" srcId="{53742231-981F-480A-940F-203EC2F7423F}" destId="{3E2EA0FE-2544-413F-B40D-1F1955EE7393}" srcOrd="0" destOrd="0" presId="urn:microsoft.com/office/officeart/2008/layout/CircleAccentTimeline"/>
    <dgm:cxn modelId="{7E1403FA-3788-4EF2-842C-3090C2562255}" srcId="{8AA20905-3954-474B-A606-562BCA026DC1}" destId="{73AA22C7-9533-4ED1-942B-24DAF24AAA81}" srcOrd="2" destOrd="0" parTransId="{A100A965-B83B-4DE9-8DEC-823904BBF8AB}" sibTransId="{CD9429A6-B3FA-4802-B870-D55592EDE3A7}"/>
    <dgm:cxn modelId="{4639CA18-317D-48F6-8F68-4B28A44FC5E4}" type="presParOf" srcId="{144C99FA-8795-4A8B-A2CD-41F6B94BA61C}" destId="{D65FC8F3-A151-4A18-991B-C2143F269631}" srcOrd="0" destOrd="0" presId="urn:microsoft.com/office/officeart/2008/layout/CircleAccentTimeline"/>
    <dgm:cxn modelId="{9DDE3596-59EB-46EA-A92F-09A220E464AC}" type="presParOf" srcId="{D65FC8F3-A151-4A18-991B-C2143F269631}" destId="{AF2EC7DC-DA13-4ECC-845A-D7C50970CD4E}" srcOrd="0" destOrd="0" presId="urn:microsoft.com/office/officeart/2008/layout/CircleAccentTimeline"/>
    <dgm:cxn modelId="{DC7122E8-F463-4093-BD4E-4C0323C815A8}" type="presParOf" srcId="{D65FC8F3-A151-4A18-991B-C2143F269631}" destId="{F170F38C-2FB0-436E-B241-06895A9D0765}" srcOrd="1" destOrd="0" presId="urn:microsoft.com/office/officeart/2008/layout/CircleAccentTimeline"/>
    <dgm:cxn modelId="{B83CCD04-64C3-4255-BE55-6F25014D68F7}" type="presParOf" srcId="{D65FC8F3-A151-4A18-991B-C2143F269631}" destId="{02E2878B-19BB-4EE0-AE9B-2EC023F9FDC1}" srcOrd="2" destOrd="0" presId="urn:microsoft.com/office/officeart/2008/layout/CircleAccentTimeline"/>
    <dgm:cxn modelId="{4BF3DB83-FF9E-4EA2-884E-025A5A0E2F17}" type="presParOf" srcId="{144C99FA-8795-4A8B-A2CD-41F6B94BA61C}" destId="{C76A82F1-EB44-4492-B445-36C69F0BAD39}" srcOrd="1" destOrd="0" presId="urn:microsoft.com/office/officeart/2008/layout/CircleAccentTimeline"/>
    <dgm:cxn modelId="{3D587E7E-FA8C-4BC3-8358-9E0BD2EBE101}" type="presParOf" srcId="{144C99FA-8795-4A8B-A2CD-41F6B94BA61C}" destId="{C07FCA31-19A0-4A91-80BF-D406598B00BE}" srcOrd="2" destOrd="0" presId="urn:microsoft.com/office/officeart/2008/layout/CircleAccentTimeline"/>
    <dgm:cxn modelId="{A867B3AF-D67D-45B4-87AC-9C74B2DFD430}" type="presParOf" srcId="{144C99FA-8795-4A8B-A2CD-41F6B94BA61C}" destId="{09498FD0-3280-4714-BA0E-EE7B683635BB}" srcOrd="3" destOrd="0" presId="urn:microsoft.com/office/officeart/2008/layout/CircleAccentTimeline"/>
    <dgm:cxn modelId="{FE68ADCF-AFB5-4605-987B-7690C192C0D0}" type="presParOf" srcId="{09498FD0-3280-4714-BA0E-EE7B683635BB}" destId="{8D8EF306-BA4E-462E-B329-C14E469DE02E}" srcOrd="0" destOrd="0" presId="urn:microsoft.com/office/officeart/2008/layout/CircleAccentTimeline"/>
    <dgm:cxn modelId="{FB091FBD-9E42-47D6-BDCA-F7F4832B2C0B}" type="presParOf" srcId="{09498FD0-3280-4714-BA0E-EE7B683635BB}" destId="{3E2EA0FE-2544-413F-B40D-1F1955EE7393}" srcOrd="1" destOrd="0" presId="urn:microsoft.com/office/officeart/2008/layout/CircleAccentTimeline"/>
    <dgm:cxn modelId="{B8A8AD0E-9671-4B6A-8EC8-D06B11E02593}" type="presParOf" srcId="{09498FD0-3280-4714-BA0E-EE7B683635BB}" destId="{6A72D0A2-3B32-4B07-9D6C-0EA27E56F4D2}" srcOrd="2" destOrd="0" presId="urn:microsoft.com/office/officeart/2008/layout/CircleAccentTimeline"/>
    <dgm:cxn modelId="{73BDDC52-236E-4C9A-B405-B8D018EB0707}" type="presParOf" srcId="{144C99FA-8795-4A8B-A2CD-41F6B94BA61C}" destId="{25612B0C-7A2C-49B2-8074-FDFF58D62EF4}" srcOrd="4" destOrd="0" presId="urn:microsoft.com/office/officeart/2008/layout/CircleAccentTimeline"/>
    <dgm:cxn modelId="{E9CC431C-D6DF-4E93-9268-27D57C4F92EB}" type="presParOf" srcId="{144C99FA-8795-4A8B-A2CD-41F6B94BA61C}" destId="{9873C7DD-D414-42BE-9446-2DB4DD25CA04}" srcOrd="5" destOrd="0" presId="urn:microsoft.com/office/officeart/2008/layout/CircleAccentTimeline"/>
    <dgm:cxn modelId="{6C05F03C-DCC5-408D-B1EA-BD5E1D6A8D2B}" type="presParOf" srcId="{144C99FA-8795-4A8B-A2CD-41F6B94BA61C}" destId="{06655F15-8AC3-464C-9C8B-8FC289AA286F}" srcOrd="6" destOrd="0" presId="urn:microsoft.com/office/officeart/2008/layout/CircleAccentTimeline"/>
    <dgm:cxn modelId="{6D840736-2A69-4692-89A3-494D7BA4AF6F}" type="presParOf" srcId="{06655F15-8AC3-464C-9C8B-8FC289AA286F}" destId="{D7627072-0CD8-4B39-8763-E801AD577D88}" srcOrd="0" destOrd="0" presId="urn:microsoft.com/office/officeart/2008/layout/CircleAccentTimeline"/>
    <dgm:cxn modelId="{85B60FF6-034D-46DB-BBD4-9F2B4250CC05}" type="presParOf" srcId="{06655F15-8AC3-464C-9C8B-8FC289AA286F}" destId="{F77EA44A-CB45-429C-B2BB-9095BD49ACAF}" srcOrd="1" destOrd="0" presId="urn:microsoft.com/office/officeart/2008/layout/CircleAccentTimeline"/>
    <dgm:cxn modelId="{309D3BF1-DE05-4377-B957-30463DEF81BB}" type="presParOf" srcId="{06655F15-8AC3-464C-9C8B-8FC289AA286F}" destId="{F8DF4150-2828-4165-A84D-6C6D05A7F7B7}" srcOrd="2" destOrd="0" presId="urn:microsoft.com/office/officeart/2008/layout/CircleAccentTimeline"/>
    <dgm:cxn modelId="{B9EDF335-1EB9-4920-91E8-08C035683F75}" type="presParOf" srcId="{144C99FA-8795-4A8B-A2CD-41F6B94BA61C}" destId="{206FA0F8-3BFC-40D2-8372-65B7E7211DAE}" srcOrd="7" destOrd="0" presId="urn:microsoft.com/office/officeart/2008/layout/CircleAccentTimeline"/>
    <dgm:cxn modelId="{AA7D3328-A46B-459A-81BD-7EC6A3A27E58}" type="presParOf" srcId="{144C99FA-8795-4A8B-A2CD-41F6B94BA61C}" destId="{47D2A20A-8E93-46C5-9789-DADACE4DA636}" srcOrd="8" destOrd="0" presId="urn:microsoft.com/office/officeart/2008/layout/CircleAccentTimeline"/>
    <dgm:cxn modelId="{B2A0A7A4-B762-4F6D-B899-24E9219DB92E}" type="presParOf" srcId="{144C99FA-8795-4A8B-A2CD-41F6B94BA61C}" destId="{607D678D-0A12-4081-BB9D-25AAD5376EE2}" srcOrd="9" destOrd="0" presId="urn:microsoft.com/office/officeart/2008/layout/CircleAccentTimeline"/>
    <dgm:cxn modelId="{3247BC48-F4A9-41E2-8459-4F953AAE8DBF}" type="presParOf" srcId="{607D678D-0A12-4081-BB9D-25AAD5376EE2}" destId="{D809C687-E3CF-4EFE-BE7E-167FCE363A37}" srcOrd="0" destOrd="0" presId="urn:microsoft.com/office/officeart/2008/layout/CircleAccentTimeline"/>
    <dgm:cxn modelId="{346634C6-2DCF-4C7C-ABFF-06E72BB5065E}" type="presParOf" srcId="{607D678D-0A12-4081-BB9D-25AAD5376EE2}" destId="{935464EF-DB73-478D-BD66-6EF800107118}" srcOrd="1" destOrd="0" presId="urn:microsoft.com/office/officeart/2008/layout/CircleAccentTimeline"/>
    <dgm:cxn modelId="{7B54324F-D088-4B52-8B8D-47A6183C2BCE}" type="presParOf" srcId="{607D678D-0A12-4081-BB9D-25AAD5376EE2}" destId="{3016FD1D-8EEC-4C7A-A2C0-2EAC3A23F52C}" srcOrd="2" destOrd="0" presId="urn:microsoft.com/office/officeart/2008/layout/CircleAccentTimeline"/>
    <dgm:cxn modelId="{527BE2EC-6A9C-41EF-8757-751D6FB9EED5}" type="presParOf" srcId="{144C99FA-8795-4A8B-A2CD-41F6B94BA61C}" destId="{A899018B-E7AD-4EDD-B2A5-675BB732D0FD}" srcOrd="10" destOrd="0" presId="urn:microsoft.com/office/officeart/2008/layout/CircleAccentTimeline"/>
    <dgm:cxn modelId="{86EFE985-0BFD-4447-B738-49EC4E1A6E74}" type="presParOf" srcId="{144C99FA-8795-4A8B-A2CD-41F6B94BA61C}" destId="{2D1238D2-0C71-4CAB-89CA-CB3E90CBE1C9}" srcOrd="11"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A20905-3954-474B-A606-562BCA026DC1}" type="doc">
      <dgm:prSet loTypeId="urn:microsoft.com/office/officeart/2008/layout/CircleAccentTimeline" loCatId="process" qsTypeId="urn:microsoft.com/office/officeart/2005/8/quickstyle/simple3" qsCatId="simple" csTypeId="urn:microsoft.com/office/officeart/2005/8/colors/accent0_3" csCatId="mainScheme" phldr="1"/>
      <dgm:spPr/>
      <dgm:t>
        <a:bodyPr/>
        <a:lstStyle/>
        <a:p>
          <a:endParaRPr lang="en-US"/>
        </a:p>
      </dgm:t>
    </dgm:pt>
    <dgm:pt modelId="{DC13AB6D-DEA2-4CBB-AC69-1EF1A6AD1512}">
      <dgm:prSet/>
      <dgm:spPr/>
      <dgm:t>
        <a:bodyPr/>
        <a:lstStyle/>
        <a:p>
          <a:pPr>
            <a:defRPr cap="all"/>
          </a:pPr>
          <a:r>
            <a:rPr lang="en-US" dirty="0"/>
            <a:t>Sigmoid function</a:t>
          </a:r>
        </a:p>
      </dgm:t>
    </dgm:pt>
    <dgm:pt modelId="{9C64CC83-643C-4E12-8F97-BC19DC031190}" type="sibTrans" cxnId="{4B888393-351D-4489-90C9-5A68061AB236}">
      <dgm:prSet phldrT="01" phldr="0"/>
      <dgm:spPr/>
      <dgm:t>
        <a:bodyPr/>
        <a:lstStyle/>
        <a:p>
          <a:endParaRPr lang="en-IN"/>
        </a:p>
      </dgm:t>
    </dgm:pt>
    <dgm:pt modelId="{2C752582-D9FF-4E04-A92F-827DB4BB5C48}" type="parTrans" cxnId="{4B888393-351D-4489-90C9-5A68061AB236}">
      <dgm:prSet/>
      <dgm:spPr/>
      <dgm:t>
        <a:bodyPr/>
        <a:lstStyle/>
        <a:p>
          <a:endParaRPr lang="en-US"/>
        </a:p>
      </dgm:t>
    </dgm:pt>
    <dgm:pt modelId="{53742231-981F-480A-940F-203EC2F7423F}">
      <dgm:prSet/>
      <dgm:spPr/>
      <dgm:t>
        <a:bodyPr/>
        <a:lstStyle/>
        <a:p>
          <a:pPr>
            <a:defRPr cap="all"/>
          </a:pPr>
          <a:r>
            <a:rPr lang="en-US" dirty="0"/>
            <a:t>Tanh function</a:t>
          </a:r>
        </a:p>
      </dgm:t>
    </dgm:pt>
    <dgm:pt modelId="{EF449C32-A7AE-4099-9E9B-9E2F736A89CE}" type="sibTrans" cxnId="{F226B1C2-5D99-403A-8240-EAD6BD4D8534}">
      <dgm:prSet phldrT="02" phldr="0"/>
      <dgm:spPr/>
      <dgm:t>
        <a:bodyPr/>
        <a:lstStyle/>
        <a:p>
          <a:endParaRPr lang="en-IN"/>
        </a:p>
      </dgm:t>
    </dgm:pt>
    <dgm:pt modelId="{2FC75195-FBA1-43DE-85DD-40B4B3A2F1F3}" type="parTrans" cxnId="{F226B1C2-5D99-403A-8240-EAD6BD4D8534}">
      <dgm:prSet/>
      <dgm:spPr/>
      <dgm:t>
        <a:bodyPr/>
        <a:lstStyle/>
        <a:p>
          <a:endParaRPr lang="en-US"/>
        </a:p>
      </dgm:t>
    </dgm:pt>
    <dgm:pt modelId="{083AE80F-42BE-4430-A653-75E78A547765}">
      <dgm:prSet/>
      <dgm:spPr/>
      <dgm:t>
        <a:bodyPr/>
        <a:lstStyle/>
        <a:p>
          <a:pPr>
            <a:defRPr cap="all"/>
          </a:pPr>
          <a:r>
            <a:rPr lang="en-US" dirty="0"/>
            <a:t>RELU</a:t>
          </a:r>
        </a:p>
      </dgm:t>
    </dgm:pt>
    <dgm:pt modelId="{284B87EA-738F-42C5-AFAC-4F84EDB420D8}" type="parTrans" cxnId="{EFA0B8B3-65BC-4E9E-A504-E60AFC01F95A}">
      <dgm:prSet/>
      <dgm:spPr/>
      <dgm:t>
        <a:bodyPr/>
        <a:lstStyle/>
        <a:p>
          <a:endParaRPr lang="en-US"/>
        </a:p>
      </dgm:t>
    </dgm:pt>
    <dgm:pt modelId="{6A2911DA-4995-4527-BD23-9FD8940410B5}" type="sibTrans" cxnId="{EFA0B8B3-65BC-4E9E-A504-E60AFC01F95A}">
      <dgm:prSet/>
      <dgm:spPr/>
      <dgm:t>
        <a:bodyPr/>
        <a:lstStyle/>
        <a:p>
          <a:endParaRPr lang="en-US"/>
        </a:p>
      </dgm:t>
    </dgm:pt>
    <dgm:pt modelId="{D774AA4C-A6CB-4201-BB3E-01AB0623CBFC}">
      <dgm:prSet/>
      <dgm:spPr/>
      <dgm:t>
        <a:bodyPr/>
        <a:lstStyle/>
        <a:p>
          <a:pPr>
            <a:defRPr cap="all"/>
          </a:pPr>
          <a:r>
            <a:rPr lang="en-US" dirty="0"/>
            <a:t>Leaky RELU</a:t>
          </a:r>
        </a:p>
      </dgm:t>
    </dgm:pt>
    <dgm:pt modelId="{D6BC54AA-BA9C-4F8E-A41B-36D98B54DD01}" type="parTrans" cxnId="{640E7128-109A-47F1-8270-2B9E84B8E2F5}">
      <dgm:prSet/>
      <dgm:spPr/>
      <dgm:t>
        <a:bodyPr/>
        <a:lstStyle/>
        <a:p>
          <a:endParaRPr lang="en-US"/>
        </a:p>
      </dgm:t>
    </dgm:pt>
    <dgm:pt modelId="{C48BB873-FF12-4370-93CF-088F67706CDD}" type="sibTrans" cxnId="{640E7128-109A-47F1-8270-2B9E84B8E2F5}">
      <dgm:prSet/>
      <dgm:spPr/>
      <dgm:t>
        <a:bodyPr/>
        <a:lstStyle/>
        <a:p>
          <a:endParaRPr lang="en-US"/>
        </a:p>
      </dgm:t>
    </dgm:pt>
    <dgm:pt modelId="{CA0408BE-17E6-4BE5-B660-6345B1B8D6ED}">
      <dgm:prSet/>
      <dgm:spPr/>
      <dgm:t>
        <a:bodyPr/>
        <a:lstStyle/>
        <a:p>
          <a:pPr>
            <a:defRPr cap="all"/>
          </a:pPr>
          <a:r>
            <a:rPr lang="en-US" dirty="0"/>
            <a:t>ELU</a:t>
          </a:r>
        </a:p>
      </dgm:t>
    </dgm:pt>
    <dgm:pt modelId="{C90765BA-F639-423A-8D11-9AAFC799C7E1}" type="parTrans" cxnId="{277BF439-B1F5-4577-9AFE-1429CD2608FA}">
      <dgm:prSet/>
      <dgm:spPr/>
      <dgm:t>
        <a:bodyPr/>
        <a:lstStyle/>
        <a:p>
          <a:endParaRPr lang="en-US"/>
        </a:p>
      </dgm:t>
    </dgm:pt>
    <dgm:pt modelId="{63F8F4A2-53C3-4ED3-90E0-D4AA11EAB88A}" type="sibTrans" cxnId="{277BF439-B1F5-4577-9AFE-1429CD2608FA}">
      <dgm:prSet/>
      <dgm:spPr/>
      <dgm:t>
        <a:bodyPr/>
        <a:lstStyle/>
        <a:p>
          <a:endParaRPr lang="en-US"/>
        </a:p>
      </dgm:t>
    </dgm:pt>
    <dgm:pt modelId="{DA48B491-1C20-4989-B2E4-B95CD6D8BFCB}">
      <dgm:prSet/>
      <dgm:spPr/>
      <dgm:t>
        <a:bodyPr/>
        <a:lstStyle/>
        <a:p>
          <a:pPr>
            <a:defRPr cap="all"/>
          </a:pPr>
          <a:r>
            <a:rPr lang="en-US" dirty="0"/>
            <a:t>P-</a:t>
          </a:r>
          <a:r>
            <a:rPr lang="en-US" dirty="0" err="1"/>
            <a:t>relu</a:t>
          </a:r>
          <a:endParaRPr lang="en-US" dirty="0"/>
        </a:p>
      </dgm:t>
    </dgm:pt>
    <dgm:pt modelId="{05329898-09CF-4B93-A90E-5F200157652E}" type="parTrans" cxnId="{4E6927FC-44D1-40D8-944B-4CFC6099F024}">
      <dgm:prSet/>
      <dgm:spPr/>
      <dgm:t>
        <a:bodyPr/>
        <a:lstStyle/>
        <a:p>
          <a:endParaRPr lang="en-US"/>
        </a:p>
      </dgm:t>
    </dgm:pt>
    <dgm:pt modelId="{ECDED07B-4CED-44B5-85D3-2756D955423A}" type="sibTrans" cxnId="{4E6927FC-44D1-40D8-944B-4CFC6099F024}">
      <dgm:prSet/>
      <dgm:spPr/>
      <dgm:t>
        <a:bodyPr/>
        <a:lstStyle/>
        <a:p>
          <a:endParaRPr lang="en-US"/>
        </a:p>
      </dgm:t>
    </dgm:pt>
    <dgm:pt modelId="{EB340DF9-64F4-4ED1-82F4-830DA17F52D6}">
      <dgm:prSet/>
      <dgm:spPr/>
      <dgm:t>
        <a:bodyPr/>
        <a:lstStyle/>
        <a:p>
          <a:pPr>
            <a:defRPr cap="all"/>
          </a:pPr>
          <a:r>
            <a:rPr lang="en-US" dirty="0"/>
            <a:t>Swish relu</a:t>
          </a:r>
        </a:p>
      </dgm:t>
    </dgm:pt>
    <dgm:pt modelId="{DDA5AA38-83AF-46A1-AB5A-15E851D8927E}" type="parTrans" cxnId="{37B2421E-C507-4788-963E-688245CA8C31}">
      <dgm:prSet/>
      <dgm:spPr/>
      <dgm:t>
        <a:bodyPr/>
        <a:lstStyle/>
        <a:p>
          <a:endParaRPr lang="en-US"/>
        </a:p>
      </dgm:t>
    </dgm:pt>
    <dgm:pt modelId="{F9518AE1-1EA9-4880-B72A-E56863A2F36E}" type="sibTrans" cxnId="{37B2421E-C507-4788-963E-688245CA8C31}">
      <dgm:prSet/>
      <dgm:spPr/>
      <dgm:t>
        <a:bodyPr/>
        <a:lstStyle/>
        <a:p>
          <a:endParaRPr lang="en-US"/>
        </a:p>
      </dgm:t>
    </dgm:pt>
    <dgm:pt modelId="{255AA03F-F1F8-4090-88C9-4CCB0A20D3AD}">
      <dgm:prSet/>
      <dgm:spPr/>
      <dgm:t>
        <a:bodyPr/>
        <a:lstStyle/>
        <a:p>
          <a:pPr>
            <a:defRPr cap="all"/>
          </a:pPr>
          <a:r>
            <a:rPr lang="en-US" dirty="0"/>
            <a:t>Softplus</a:t>
          </a:r>
        </a:p>
      </dgm:t>
    </dgm:pt>
    <dgm:pt modelId="{D07E490E-9CC8-418D-BF02-FC454ECED96F}" type="parTrans" cxnId="{375F48DC-626F-4C54-8A84-5D71B88746AC}">
      <dgm:prSet/>
      <dgm:spPr/>
      <dgm:t>
        <a:bodyPr/>
        <a:lstStyle/>
        <a:p>
          <a:endParaRPr lang="en-US"/>
        </a:p>
      </dgm:t>
    </dgm:pt>
    <dgm:pt modelId="{F02FD003-F9FB-4BA9-A0F6-2BAD679538AB}" type="sibTrans" cxnId="{375F48DC-626F-4C54-8A84-5D71B88746AC}">
      <dgm:prSet/>
      <dgm:spPr/>
      <dgm:t>
        <a:bodyPr/>
        <a:lstStyle/>
        <a:p>
          <a:endParaRPr lang="en-US"/>
        </a:p>
      </dgm:t>
    </dgm:pt>
    <dgm:pt modelId="{14D50AF6-A269-46CA-ACD8-FF61812CAB6D}">
      <dgm:prSet/>
      <dgm:spPr/>
      <dgm:t>
        <a:bodyPr/>
        <a:lstStyle/>
        <a:p>
          <a:pPr>
            <a:defRPr cap="all"/>
          </a:pPr>
          <a:r>
            <a:rPr lang="en-US" dirty="0"/>
            <a:t>softmax</a:t>
          </a:r>
        </a:p>
      </dgm:t>
    </dgm:pt>
    <dgm:pt modelId="{C5EFEA87-7A5D-432E-8162-3942557E8401}" type="parTrans" cxnId="{8D58A793-B491-4107-A41E-65149396795D}">
      <dgm:prSet/>
      <dgm:spPr/>
      <dgm:t>
        <a:bodyPr/>
        <a:lstStyle/>
        <a:p>
          <a:endParaRPr lang="en-US"/>
        </a:p>
      </dgm:t>
    </dgm:pt>
    <dgm:pt modelId="{A2276D91-5106-4163-AE57-473567D8DE74}" type="sibTrans" cxnId="{8D58A793-B491-4107-A41E-65149396795D}">
      <dgm:prSet/>
      <dgm:spPr/>
      <dgm:t>
        <a:bodyPr/>
        <a:lstStyle/>
        <a:p>
          <a:endParaRPr lang="en-US"/>
        </a:p>
      </dgm:t>
    </dgm:pt>
    <dgm:pt modelId="{144C99FA-8795-4A8B-A2CD-41F6B94BA61C}" type="pres">
      <dgm:prSet presAssocID="{8AA20905-3954-474B-A606-562BCA026DC1}" presName="Name0" presStyleCnt="0">
        <dgm:presLayoutVars>
          <dgm:dir/>
        </dgm:presLayoutVars>
      </dgm:prSet>
      <dgm:spPr/>
    </dgm:pt>
    <dgm:pt modelId="{D65FC8F3-A151-4A18-991B-C2143F269631}" type="pres">
      <dgm:prSet presAssocID="{DC13AB6D-DEA2-4CBB-AC69-1EF1A6AD1512}" presName="parComposite" presStyleCnt="0"/>
      <dgm:spPr/>
    </dgm:pt>
    <dgm:pt modelId="{AF2EC7DC-DA13-4ECC-845A-D7C50970CD4E}" type="pres">
      <dgm:prSet presAssocID="{DC13AB6D-DEA2-4CBB-AC69-1EF1A6AD1512}" presName="parBigCircle" presStyleLbl="node0" presStyleIdx="0" presStyleCnt="9"/>
      <dgm:spPr/>
    </dgm:pt>
    <dgm:pt modelId="{F170F38C-2FB0-436E-B241-06895A9D0765}" type="pres">
      <dgm:prSet presAssocID="{DC13AB6D-DEA2-4CBB-AC69-1EF1A6AD1512}" presName="parTx" presStyleLbl="revTx" presStyleIdx="0" presStyleCnt="9"/>
      <dgm:spPr/>
    </dgm:pt>
    <dgm:pt modelId="{02E2878B-19BB-4EE0-AE9B-2EC023F9FDC1}" type="pres">
      <dgm:prSet presAssocID="{DC13AB6D-DEA2-4CBB-AC69-1EF1A6AD1512}" presName="bSpace" presStyleCnt="0"/>
      <dgm:spPr/>
    </dgm:pt>
    <dgm:pt modelId="{C76A82F1-EB44-4492-B445-36C69F0BAD39}" type="pres">
      <dgm:prSet presAssocID="{DC13AB6D-DEA2-4CBB-AC69-1EF1A6AD1512}" presName="parBackupNorm" presStyleCnt="0"/>
      <dgm:spPr/>
    </dgm:pt>
    <dgm:pt modelId="{C07FCA31-19A0-4A91-80BF-D406598B00BE}" type="pres">
      <dgm:prSet presAssocID="{9C64CC83-643C-4E12-8F97-BC19DC031190}" presName="parSpace" presStyleCnt="0"/>
      <dgm:spPr/>
    </dgm:pt>
    <dgm:pt modelId="{09498FD0-3280-4714-BA0E-EE7B683635BB}" type="pres">
      <dgm:prSet presAssocID="{53742231-981F-480A-940F-203EC2F7423F}" presName="parComposite" presStyleCnt="0"/>
      <dgm:spPr/>
    </dgm:pt>
    <dgm:pt modelId="{8D8EF306-BA4E-462E-B329-C14E469DE02E}" type="pres">
      <dgm:prSet presAssocID="{53742231-981F-480A-940F-203EC2F7423F}" presName="parBigCircle" presStyleLbl="node0" presStyleIdx="1" presStyleCnt="9"/>
      <dgm:spPr/>
    </dgm:pt>
    <dgm:pt modelId="{3E2EA0FE-2544-413F-B40D-1F1955EE7393}" type="pres">
      <dgm:prSet presAssocID="{53742231-981F-480A-940F-203EC2F7423F}" presName="parTx" presStyleLbl="revTx" presStyleIdx="1" presStyleCnt="9"/>
      <dgm:spPr/>
    </dgm:pt>
    <dgm:pt modelId="{6A72D0A2-3B32-4B07-9D6C-0EA27E56F4D2}" type="pres">
      <dgm:prSet presAssocID="{53742231-981F-480A-940F-203EC2F7423F}" presName="bSpace" presStyleCnt="0"/>
      <dgm:spPr/>
    </dgm:pt>
    <dgm:pt modelId="{25612B0C-7A2C-49B2-8074-FDFF58D62EF4}" type="pres">
      <dgm:prSet presAssocID="{53742231-981F-480A-940F-203EC2F7423F}" presName="parBackupNorm" presStyleCnt="0"/>
      <dgm:spPr/>
    </dgm:pt>
    <dgm:pt modelId="{9873C7DD-D414-42BE-9446-2DB4DD25CA04}" type="pres">
      <dgm:prSet presAssocID="{EF449C32-A7AE-4099-9E9B-9E2F736A89CE}" presName="parSpace" presStyleCnt="0"/>
      <dgm:spPr/>
    </dgm:pt>
    <dgm:pt modelId="{9B29E986-B4CE-4B5F-9880-1EF3BDCAC0C7}" type="pres">
      <dgm:prSet presAssocID="{083AE80F-42BE-4430-A653-75E78A547765}" presName="parComposite" presStyleCnt="0"/>
      <dgm:spPr/>
    </dgm:pt>
    <dgm:pt modelId="{81B132A9-1972-414A-9E5F-CB7F488B1A8D}" type="pres">
      <dgm:prSet presAssocID="{083AE80F-42BE-4430-A653-75E78A547765}" presName="parBigCircle" presStyleLbl="node0" presStyleIdx="2" presStyleCnt="9"/>
      <dgm:spPr/>
    </dgm:pt>
    <dgm:pt modelId="{7049FC75-5098-48D8-AD35-80D57DA2EB56}" type="pres">
      <dgm:prSet presAssocID="{083AE80F-42BE-4430-A653-75E78A547765}" presName="parTx" presStyleLbl="revTx" presStyleIdx="2" presStyleCnt="9"/>
      <dgm:spPr/>
    </dgm:pt>
    <dgm:pt modelId="{79551C55-4481-4A07-ACAE-C33EE7E6F049}" type="pres">
      <dgm:prSet presAssocID="{083AE80F-42BE-4430-A653-75E78A547765}" presName="bSpace" presStyleCnt="0"/>
      <dgm:spPr/>
    </dgm:pt>
    <dgm:pt modelId="{187122F2-A86D-484A-8654-2981606D35DE}" type="pres">
      <dgm:prSet presAssocID="{083AE80F-42BE-4430-A653-75E78A547765}" presName="parBackupNorm" presStyleCnt="0"/>
      <dgm:spPr/>
    </dgm:pt>
    <dgm:pt modelId="{E61C60E1-2012-4280-A852-8C252BE849BE}" type="pres">
      <dgm:prSet presAssocID="{6A2911DA-4995-4527-BD23-9FD8940410B5}" presName="parSpace" presStyleCnt="0"/>
      <dgm:spPr/>
    </dgm:pt>
    <dgm:pt modelId="{EA81D578-FE41-42EF-8BFF-C75CF605E136}" type="pres">
      <dgm:prSet presAssocID="{D774AA4C-A6CB-4201-BB3E-01AB0623CBFC}" presName="parComposite" presStyleCnt="0"/>
      <dgm:spPr/>
    </dgm:pt>
    <dgm:pt modelId="{7790889B-389E-4341-BD95-65FE79B73BA4}" type="pres">
      <dgm:prSet presAssocID="{D774AA4C-A6CB-4201-BB3E-01AB0623CBFC}" presName="parBigCircle" presStyleLbl="node0" presStyleIdx="3" presStyleCnt="9"/>
      <dgm:spPr/>
    </dgm:pt>
    <dgm:pt modelId="{449A088D-62DD-4F88-898E-6A2D85434A2F}" type="pres">
      <dgm:prSet presAssocID="{D774AA4C-A6CB-4201-BB3E-01AB0623CBFC}" presName="parTx" presStyleLbl="revTx" presStyleIdx="3" presStyleCnt="9"/>
      <dgm:spPr/>
    </dgm:pt>
    <dgm:pt modelId="{2F0E527C-A15F-4117-A17E-74CAC9435C3F}" type="pres">
      <dgm:prSet presAssocID="{D774AA4C-A6CB-4201-BB3E-01AB0623CBFC}" presName="bSpace" presStyleCnt="0"/>
      <dgm:spPr/>
    </dgm:pt>
    <dgm:pt modelId="{787B2A5F-6DB4-44B2-9837-A240E7DBA7BF}" type="pres">
      <dgm:prSet presAssocID="{D774AA4C-A6CB-4201-BB3E-01AB0623CBFC}" presName="parBackupNorm" presStyleCnt="0"/>
      <dgm:spPr/>
    </dgm:pt>
    <dgm:pt modelId="{D3B8EFAE-117B-49BB-8265-792AD89D9A1B}" type="pres">
      <dgm:prSet presAssocID="{C48BB873-FF12-4370-93CF-088F67706CDD}" presName="parSpace" presStyleCnt="0"/>
      <dgm:spPr/>
    </dgm:pt>
    <dgm:pt modelId="{FC61B4EA-DFCE-47CA-9D79-72B7953C3097}" type="pres">
      <dgm:prSet presAssocID="{CA0408BE-17E6-4BE5-B660-6345B1B8D6ED}" presName="parComposite" presStyleCnt="0"/>
      <dgm:spPr/>
    </dgm:pt>
    <dgm:pt modelId="{46012CC6-1202-4E41-9549-A5B048F22119}" type="pres">
      <dgm:prSet presAssocID="{CA0408BE-17E6-4BE5-B660-6345B1B8D6ED}" presName="parBigCircle" presStyleLbl="node0" presStyleIdx="4" presStyleCnt="9"/>
      <dgm:spPr/>
    </dgm:pt>
    <dgm:pt modelId="{A172DBBF-CA1C-43AA-A454-217314680FF5}" type="pres">
      <dgm:prSet presAssocID="{CA0408BE-17E6-4BE5-B660-6345B1B8D6ED}" presName="parTx" presStyleLbl="revTx" presStyleIdx="4" presStyleCnt="9"/>
      <dgm:spPr/>
    </dgm:pt>
    <dgm:pt modelId="{54220A36-4E12-446C-888F-6CC268011E39}" type="pres">
      <dgm:prSet presAssocID="{CA0408BE-17E6-4BE5-B660-6345B1B8D6ED}" presName="bSpace" presStyleCnt="0"/>
      <dgm:spPr/>
    </dgm:pt>
    <dgm:pt modelId="{CED25FB5-7B2B-4DE5-9ACB-63E031D97245}" type="pres">
      <dgm:prSet presAssocID="{CA0408BE-17E6-4BE5-B660-6345B1B8D6ED}" presName="parBackupNorm" presStyleCnt="0"/>
      <dgm:spPr/>
    </dgm:pt>
    <dgm:pt modelId="{1F70082C-2A69-4588-9487-42407C7051AC}" type="pres">
      <dgm:prSet presAssocID="{63F8F4A2-53C3-4ED3-90E0-D4AA11EAB88A}" presName="parSpace" presStyleCnt="0"/>
      <dgm:spPr/>
    </dgm:pt>
    <dgm:pt modelId="{784CF4F3-2753-4D6A-BE13-D53E11BA0E7A}" type="pres">
      <dgm:prSet presAssocID="{DA48B491-1C20-4989-B2E4-B95CD6D8BFCB}" presName="parComposite" presStyleCnt="0"/>
      <dgm:spPr/>
    </dgm:pt>
    <dgm:pt modelId="{47B599FE-8CBD-4878-93A0-6CBC77511F56}" type="pres">
      <dgm:prSet presAssocID="{DA48B491-1C20-4989-B2E4-B95CD6D8BFCB}" presName="parBigCircle" presStyleLbl="node0" presStyleIdx="5" presStyleCnt="9"/>
      <dgm:spPr/>
    </dgm:pt>
    <dgm:pt modelId="{026BDF3F-FD0F-45C5-954F-5D4B98C91B1F}" type="pres">
      <dgm:prSet presAssocID="{DA48B491-1C20-4989-B2E4-B95CD6D8BFCB}" presName="parTx" presStyleLbl="revTx" presStyleIdx="5" presStyleCnt="9"/>
      <dgm:spPr/>
    </dgm:pt>
    <dgm:pt modelId="{9230B73E-1D3E-416C-826D-7197B128EF17}" type="pres">
      <dgm:prSet presAssocID="{DA48B491-1C20-4989-B2E4-B95CD6D8BFCB}" presName="bSpace" presStyleCnt="0"/>
      <dgm:spPr/>
    </dgm:pt>
    <dgm:pt modelId="{E428E649-BDAD-4B22-95F5-61430B7FABDB}" type="pres">
      <dgm:prSet presAssocID="{DA48B491-1C20-4989-B2E4-B95CD6D8BFCB}" presName="parBackupNorm" presStyleCnt="0"/>
      <dgm:spPr/>
    </dgm:pt>
    <dgm:pt modelId="{32217850-DA89-4588-BE88-3B286732B9B7}" type="pres">
      <dgm:prSet presAssocID="{ECDED07B-4CED-44B5-85D3-2756D955423A}" presName="parSpace" presStyleCnt="0"/>
      <dgm:spPr/>
    </dgm:pt>
    <dgm:pt modelId="{22202CA9-2617-4617-B403-78040D249C04}" type="pres">
      <dgm:prSet presAssocID="{EB340DF9-64F4-4ED1-82F4-830DA17F52D6}" presName="parComposite" presStyleCnt="0"/>
      <dgm:spPr/>
    </dgm:pt>
    <dgm:pt modelId="{1AAE65DB-24BF-4891-A216-4EE6A246E19B}" type="pres">
      <dgm:prSet presAssocID="{EB340DF9-64F4-4ED1-82F4-830DA17F52D6}" presName="parBigCircle" presStyleLbl="node0" presStyleIdx="6" presStyleCnt="9"/>
      <dgm:spPr/>
    </dgm:pt>
    <dgm:pt modelId="{4653D06D-8301-4FAA-A2FE-716DDFF4516C}" type="pres">
      <dgm:prSet presAssocID="{EB340DF9-64F4-4ED1-82F4-830DA17F52D6}" presName="parTx" presStyleLbl="revTx" presStyleIdx="6" presStyleCnt="9"/>
      <dgm:spPr/>
    </dgm:pt>
    <dgm:pt modelId="{2F2B624C-3016-478E-9332-3DFEC3B53974}" type="pres">
      <dgm:prSet presAssocID="{EB340DF9-64F4-4ED1-82F4-830DA17F52D6}" presName="bSpace" presStyleCnt="0"/>
      <dgm:spPr/>
    </dgm:pt>
    <dgm:pt modelId="{3FA776E5-343A-4A8F-815F-6700734832F5}" type="pres">
      <dgm:prSet presAssocID="{EB340DF9-64F4-4ED1-82F4-830DA17F52D6}" presName="parBackupNorm" presStyleCnt="0"/>
      <dgm:spPr/>
    </dgm:pt>
    <dgm:pt modelId="{A9949405-BBCE-4BD2-A271-C00CB0D248AB}" type="pres">
      <dgm:prSet presAssocID="{F9518AE1-1EA9-4880-B72A-E56863A2F36E}" presName="parSpace" presStyleCnt="0"/>
      <dgm:spPr/>
    </dgm:pt>
    <dgm:pt modelId="{709F045B-FD3A-4F72-BEEC-6E64107F3911}" type="pres">
      <dgm:prSet presAssocID="{255AA03F-F1F8-4090-88C9-4CCB0A20D3AD}" presName="parComposite" presStyleCnt="0"/>
      <dgm:spPr/>
    </dgm:pt>
    <dgm:pt modelId="{EC9E4B1C-B7F4-4527-9DC6-FC6D2C655872}" type="pres">
      <dgm:prSet presAssocID="{255AA03F-F1F8-4090-88C9-4CCB0A20D3AD}" presName="parBigCircle" presStyleLbl="node0" presStyleIdx="7" presStyleCnt="9"/>
      <dgm:spPr/>
    </dgm:pt>
    <dgm:pt modelId="{846E599D-62D9-4B65-B111-5C60C405236A}" type="pres">
      <dgm:prSet presAssocID="{255AA03F-F1F8-4090-88C9-4CCB0A20D3AD}" presName="parTx" presStyleLbl="revTx" presStyleIdx="7" presStyleCnt="9"/>
      <dgm:spPr/>
    </dgm:pt>
    <dgm:pt modelId="{70150623-90DC-4C36-A602-653D678B34BE}" type="pres">
      <dgm:prSet presAssocID="{255AA03F-F1F8-4090-88C9-4CCB0A20D3AD}" presName="bSpace" presStyleCnt="0"/>
      <dgm:spPr/>
    </dgm:pt>
    <dgm:pt modelId="{2C5648AC-FA76-41FC-AF40-353DFE2E3C19}" type="pres">
      <dgm:prSet presAssocID="{255AA03F-F1F8-4090-88C9-4CCB0A20D3AD}" presName="parBackupNorm" presStyleCnt="0"/>
      <dgm:spPr/>
    </dgm:pt>
    <dgm:pt modelId="{06090FB0-D9BC-43E8-B8FC-2E4354769319}" type="pres">
      <dgm:prSet presAssocID="{F02FD003-F9FB-4BA9-A0F6-2BAD679538AB}" presName="parSpace" presStyleCnt="0"/>
      <dgm:spPr/>
    </dgm:pt>
    <dgm:pt modelId="{04CFF866-65D6-4077-B436-676AB01A3606}" type="pres">
      <dgm:prSet presAssocID="{14D50AF6-A269-46CA-ACD8-FF61812CAB6D}" presName="parComposite" presStyleCnt="0"/>
      <dgm:spPr/>
    </dgm:pt>
    <dgm:pt modelId="{4F245579-C218-4837-8E87-A4F241D0E136}" type="pres">
      <dgm:prSet presAssocID="{14D50AF6-A269-46CA-ACD8-FF61812CAB6D}" presName="parBigCircle" presStyleLbl="node0" presStyleIdx="8" presStyleCnt="9"/>
      <dgm:spPr/>
    </dgm:pt>
    <dgm:pt modelId="{459C60FA-AEFA-4B09-B24E-3CE41739ECD9}" type="pres">
      <dgm:prSet presAssocID="{14D50AF6-A269-46CA-ACD8-FF61812CAB6D}" presName="parTx" presStyleLbl="revTx" presStyleIdx="8" presStyleCnt="9"/>
      <dgm:spPr/>
    </dgm:pt>
    <dgm:pt modelId="{78BC4E5D-5E9F-4B14-B293-19612F691DF2}" type="pres">
      <dgm:prSet presAssocID="{14D50AF6-A269-46CA-ACD8-FF61812CAB6D}" presName="bSpace" presStyleCnt="0"/>
      <dgm:spPr/>
    </dgm:pt>
    <dgm:pt modelId="{9D0B3A55-65F9-4D81-A39B-01E5C6A057EC}" type="pres">
      <dgm:prSet presAssocID="{14D50AF6-A269-46CA-ACD8-FF61812CAB6D}" presName="parBackupNorm" presStyleCnt="0"/>
      <dgm:spPr/>
    </dgm:pt>
    <dgm:pt modelId="{E5C1C39F-A4DE-4248-B895-2CF9B2DFBDF7}" type="pres">
      <dgm:prSet presAssocID="{A2276D91-5106-4163-AE57-473567D8DE74}" presName="parSpace" presStyleCnt="0"/>
      <dgm:spPr/>
    </dgm:pt>
  </dgm:ptLst>
  <dgm:cxnLst>
    <dgm:cxn modelId="{37B2421E-C507-4788-963E-688245CA8C31}" srcId="{8AA20905-3954-474B-A606-562BCA026DC1}" destId="{EB340DF9-64F4-4ED1-82F4-830DA17F52D6}" srcOrd="6" destOrd="0" parTransId="{DDA5AA38-83AF-46A1-AB5A-15E851D8927E}" sibTransId="{F9518AE1-1EA9-4880-B72A-E56863A2F36E}"/>
    <dgm:cxn modelId="{640E7128-109A-47F1-8270-2B9E84B8E2F5}" srcId="{8AA20905-3954-474B-A606-562BCA026DC1}" destId="{D774AA4C-A6CB-4201-BB3E-01AB0623CBFC}" srcOrd="3" destOrd="0" parTransId="{D6BC54AA-BA9C-4F8E-A41B-36D98B54DD01}" sibTransId="{C48BB873-FF12-4370-93CF-088F67706CDD}"/>
    <dgm:cxn modelId="{277BF439-B1F5-4577-9AFE-1429CD2608FA}" srcId="{8AA20905-3954-474B-A606-562BCA026DC1}" destId="{CA0408BE-17E6-4BE5-B660-6345B1B8D6ED}" srcOrd="4" destOrd="0" parTransId="{C90765BA-F639-423A-8D11-9AAFC799C7E1}" sibTransId="{63F8F4A2-53C3-4ED3-90E0-D4AA11EAB88A}"/>
    <dgm:cxn modelId="{B1A6796A-737D-4294-9CF5-1DD41700FF2D}" type="presOf" srcId="{D774AA4C-A6CB-4201-BB3E-01AB0623CBFC}" destId="{449A088D-62DD-4F88-898E-6A2D85434A2F}" srcOrd="0" destOrd="0" presId="urn:microsoft.com/office/officeart/2008/layout/CircleAccentTimeline"/>
    <dgm:cxn modelId="{A97D3372-040F-4BDC-9080-218FA40E5C60}" type="presOf" srcId="{083AE80F-42BE-4430-A653-75E78A547765}" destId="{7049FC75-5098-48D8-AD35-80D57DA2EB56}" srcOrd="0" destOrd="0" presId="urn:microsoft.com/office/officeart/2008/layout/CircleAccentTimeline"/>
    <dgm:cxn modelId="{6A85EE72-4077-407A-9B80-BE3ADC383D9D}" type="presOf" srcId="{DA48B491-1C20-4989-B2E4-B95CD6D8BFCB}" destId="{026BDF3F-FD0F-45C5-954F-5D4B98C91B1F}" srcOrd="0" destOrd="0" presId="urn:microsoft.com/office/officeart/2008/layout/CircleAccentTimeline"/>
    <dgm:cxn modelId="{30EC2F74-DEC4-4494-93BC-C6EABEAA6F51}" type="presOf" srcId="{14D50AF6-A269-46CA-ACD8-FF61812CAB6D}" destId="{459C60FA-AEFA-4B09-B24E-3CE41739ECD9}" srcOrd="0" destOrd="0" presId="urn:microsoft.com/office/officeart/2008/layout/CircleAccentTimeline"/>
    <dgm:cxn modelId="{72E7705A-2B4B-4279-8B3B-325B49ECA7B5}" type="presOf" srcId="{DC13AB6D-DEA2-4CBB-AC69-1EF1A6AD1512}" destId="{F170F38C-2FB0-436E-B241-06895A9D0765}" srcOrd="0" destOrd="0" presId="urn:microsoft.com/office/officeart/2008/layout/CircleAccentTimeline"/>
    <dgm:cxn modelId="{2B816F83-2368-4B71-9367-C4BA3DB2D945}" type="presOf" srcId="{8AA20905-3954-474B-A606-562BCA026DC1}" destId="{144C99FA-8795-4A8B-A2CD-41F6B94BA61C}" srcOrd="0" destOrd="0" presId="urn:microsoft.com/office/officeart/2008/layout/CircleAccentTimeline"/>
    <dgm:cxn modelId="{C6832589-91AA-4F94-B58F-8378315DB9B9}" type="presOf" srcId="{CA0408BE-17E6-4BE5-B660-6345B1B8D6ED}" destId="{A172DBBF-CA1C-43AA-A454-217314680FF5}" srcOrd="0" destOrd="0" presId="urn:microsoft.com/office/officeart/2008/layout/CircleAccentTimeline"/>
    <dgm:cxn modelId="{9432488D-6432-467E-9E68-9680DDA15D74}" type="presOf" srcId="{255AA03F-F1F8-4090-88C9-4CCB0A20D3AD}" destId="{846E599D-62D9-4B65-B111-5C60C405236A}" srcOrd="0" destOrd="0" presId="urn:microsoft.com/office/officeart/2008/layout/CircleAccentTimeline"/>
    <dgm:cxn modelId="{4B888393-351D-4489-90C9-5A68061AB236}" srcId="{8AA20905-3954-474B-A606-562BCA026DC1}" destId="{DC13AB6D-DEA2-4CBB-AC69-1EF1A6AD1512}" srcOrd="0" destOrd="0" parTransId="{2C752582-D9FF-4E04-A92F-827DB4BB5C48}" sibTransId="{9C64CC83-643C-4E12-8F97-BC19DC031190}"/>
    <dgm:cxn modelId="{8D58A793-B491-4107-A41E-65149396795D}" srcId="{8AA20905-3954-474B-A606-562BCA026DC1}" destId="{14D50AF6-A269-46CA-ACD8-FF61812CAB6D}" srcOrd="8" destOrd="0" parTransId="{C5EFEA87-7A5D-432E-8162-3942557E8401}" sibTransId="{A2276D91-5106-4163-AE57-473567D8DE74}"/>
    <dgm:cxn modelId="{EFA0B8B3-65BC-4E9E-A504-E60AFC01F95A}" srcId="{8AA20905-3954-474B-A606-562BCA026DC1}" destId="{083AE80F-42BE-4430-A653-75E78A547765}" srcOrd="2" destOrd="0" parTransId="{284B87EA-738F-42C5-AFAC-4F84EDB420D8}" sibTransId="{6A2911DA-4995-4527-BD23-9FD8940410B5}"/>
    <dgm:cxn modelId="{F226B1C2-5D99-403A-8240-EAD6BD4D8534}" srcId="{8AA20905-3954-474B-A606-562BCA026DC1}" destId="{53742231-981F-480A-940F-203EC2F7423F}" srcOrd="1" destOrd="0" parTransId="{2FC75195-FBA1-43DE-85DD-40B4B3A2F1F3}" sibTransId="{EF449C32-A7AE-4099-9E9B-9E2F736A89CE}"/>
    <dgm:cxn modelId="{A5413DC7-E775-4F2C-AC35-82BCB9A379EC}" type="presOf" srcId="{EB340DF9-64F4-4ED1-82F4-830DA17F52D6}" destId="{4653D06D-8301-4FAA-A2FE-716DDFF4516C}" srcOrd="0" destOrd="0" presId="urn:microsoft.com/office/officeart/2008/layout/CircleAccentTimeline"/>
    <dgm:cxn modelId="{375F48DC-626F-4C54-8A84-5D71B88746AC}" srcId="{8AA20905-3954-474B-A606-562BCA026DC1}" destId="{255AA03F-F1F8-4090-88C9-4CCB0A20D3AD}" srcOrd="7" destOrd="0" parTransId="{D07E490E-9CC8-418D-BF02-FC454ECED96F}" sibTransId="{F02FD003-F9FB-4BA9-A0F6-2BAD679538AB}"/>
    <dgm:cxn modelId="{4BB9A1DF-E802-420B-A638-C037A5921806}" type="presOf" srcId="{53742231-981F-480A-940F-203EC2F7423F}" destId="{3E2EA0FE-2544-413F-B40D-1F1955EE7393}" srcOrd="0" destOrd="0" presId="urn:microsoft.com/office/officeart/2008/layout/CircleAccentTimeline"/>
    <dgm:cxn modelId="{4E6927FC-44D1-40D8-944B-4CFC6099F024}" srcId="{8AA20905-3954-474B-A606-562BCA026DC1}" destId="{DA48B491-1C20-4989-B2E4-B95CD6D8BFCB}" srcOrd="5" destOrd="0" parTransId="{05329898-09CF-4B93-A90E-5F200157652E}" sibTransId="{ECDED07B-4CED-44B5-85D3-2756D955423A}"/>
    <dgm:cxn modelId="{4639CA18-317D-48F6-8F68-4B28A44FC5E4}" type="presParOf" srcId="{144C99FA-8795-4A8B-A2CD-41F6B94BA61C}" destId="{D65FC8F3-A151-4A18-991B-C2143F269631}" srcOrd="0" destOrd="0" presId="urn:microsoft.com/office/officeart/2008/layout/CircleAccentTimeline"/>
    <dgm:cxn modelId="{9DDE3596-59EB-46EA-A92F-09A220E464AC}" type="presParOf" srcId="{D65FC8F3-A151-4A18-991B-C2143F269631}" destId="{AF2EC7DC-DA13-4ECC-845A-D7C50970CD4E}" srcOrd="0" destOrd="0" presId="urn:microsoft.com/office/officeart/2008/layout/CircleAccentTimeline"/>
    <dgm:cxn modelId="{DC7122E8-F463-4093-BD4E-4C0323C815A8}" type="presParOf" srcId="{D65FC8F3-A151-4A18-991B-C2143F269631}" destId="{F170F38C-2FB0-436E-B241-06895A9D0765}" srcOrd="1" destOrd="0" presId="urn:microsoft.com/office/officeart/2008/layout/CircleAccentTimeline"/>
    <dgm:cxn modelId="{B83CCD04-64C3-4255-BE55-6F25014D68F7}" type="presParOf" srcId="{D65FC8F3-A151-4A18-991B-C2143F269631}" destId="{02E2878B-19BB-4EE0-AE9B-2EC023F9FDC1}" srcOrd="2" destOrd="0" presId="urn:microsoft.com/office/officeart/2008/layout/CircleAccentTimeline"/>
    <dgm:cxn modelId="{4BF3DB83-FF9E-4EA2-884E-025A5A0E2F17}" type="presParOf" srcId="{144C99FA-8795-4A8B-A2CD-41F6B94BA61C}" destId="{C76A82F1-EB44-4492-B445-36C69F0BAD39}" srcOrd="1" destOrd="0" presId="urn:microsoft.com/office/officeart/2008/layout/CircleAccentTimeline"/>
    <dgm:cxn modelId="{3D587E7E-FA8C-4BC3-8358-9E0BD2EBE101}" type="presParOf" srcId="{144C99FA-8795-4A8B-A2CD-41F6B94BA61C}" destId="{C07FCA31-19A0-4A91-80BF-D406598B00BE}" srcOrd="2" destOrd="0" presId="urn:microsoft.com/office/officeart/2008/layout/CircleAccentTimeline"/>
    <dgm:cxn modelId="{A867B3AF-D67D-45B4-87AC-9C74B2DFD430}" type="presParOf" srcId="{144C99FA-8795-4A8B-A2CD-41F6B94BA61C}" destId="{09498FD0-3280-4714-BA0E-EE7B683635BB}" srcOrd="3" destOrd="0" presId="urn:microsoft.com/office/officeart/2008/layout/CircleAccentTimeline"/>
    <dgm:cxn modelId="{FE68ADCF-AFB5-4605-987B-7690C192C0D0}" type="presParOf" srcId="{09498FD0-3280-4714-BA0E-EE7B683635BB}" destId="{8D8EF306-BA4E-462E-B329-C14E469DE02E}" srcOrd="0" destOrd="0" presId="urn:microsoft.com/office/officeart/2008/layout/CircleAccentTimeline"/>
    <dgm:cxn modelId="{FB091FBD-9E42-47D6-BDCA-F7F4832B2C0B}" type="presParOf" srcId="{09498FD0-3280-4714-BA0E-EE7B683635BB}" destId="{3E2EA0FE-2544-413F-B40D-1F1955EE7393}" srcOrd="1" destOrd="0" presId="urn:microsoft.com/office/officeart/2008/layout/CircleAccentTimeline"/>
    <dgm:cxn modelId="{B8A8AD0E-9671-4B6A-8EC8-D06B11E02593}" type="presParOf" srcId="{09498FD0-3280-4714-BA0E-EE7B683635BB}" destId="{6A72D0A2-3B32-4B07-9D6C-0EA27E56F4D2}" srcOrd="2" destOrd="0" presId="urn:microsoft.com/office/officeart/2008/layout/CircleAccentTimeline"/>
    <dgm:cxn modelId="{73BDDC52-236E-4C9A-B405-B8D018EB0707}" type="presParOf" srcId="{144C99FA-8795-4A8B-A2CD-41F6B94BA61C}" destId="{25612B0C-7A2C-49B2-8074-FDFF58D62EF4}" srcOrd="4" destOrd="0" presId="urn:microsoft.com/office/officeart/2008/layout/CircleAccentTimeline"/>
    <dgm:cxn modelId="{E9CC431C-D6DF-4E93-9268-27D57C4F92EB}" type="presParOf" srcId="{144C99FA-8795-4A8B-A2CD-41F6B94BA61C}" destId="{9873C7DD-D414-42BE-9446-2DB4DD25CA04}" srcOrd="5" destOrd="0" presId="urn:microsoft.com/office/officeart/2008/layout/CircleAccentTimeline"/>
    <dgm:cxn modelId="{68283C41-A784-4101-9E80-C9E0085FDFA9}" type="presParOf" srcId="{144C99FA-8795-4A8B-A2CD-41F6B94BA61C}" destId="{9B29E986-B4CE-4B5F-9880-1EF3BDCAC0C7}" srcOrd="6" destOrd="0" presId="urn:microsoft.com/office/officeart/2008/layout/CircleAccentTimeline"/>
    <dgm:cxn modelId="{2508F800-6280-4A2C-B04D-6C3E9E02599C}" type="presParOf" srcId="{9B29E986-B4CE-4B5F-9880-1EF3BDCAC0C7}" destId="{81B132A9-1972-414A-9E5F-CB7F488B1A8D}" srcOrd="0" destOrd="0" presId="urn:microsoft.com/office/officeart/2008/layout/CircleAccentTimeline"/>
    <dgm:cxn modelId="{2EE4EA6C-B42A-4B78-9589-085D33A25CEB}" type="presParOf" srcId="{9B29E986-B4CE-4B5F-9880-1EF3BDCAC0C7}" destId="{7049FC75-5098-48D8-AD35-80D57DA2EB56}" srcOrd="1" destOrd="0" presId="urn:microsoft.com/office/officeart/2008/layout/CircleAccentTimeline"/>
    <dgm:cxn modelId="{2F7E6C20-E632-44CB-B7A1-20820484C323}" type="presParOf" srcId="{9B29E986-B4CE-4B5F-9880-1EF3BDCAC0C7}" destId="{79551C55-4481-4A07-ACAE-C33EE7E6F049}" srcOrd="2" destOrd="0" presId="urn:microsoft.com/office/officeart/2008/layout/CircleAccentTimeline"/>
    <dgm:cxn modelId="{2F639643-C8B4-496F-A6C3-F184C485FBF0}" type="presParOf" srcId="{144C99FA-8795-4A8B-A2CD-41F6B94BA61C}" destId="{187122F2-A86D-484A-8654-2981606D35DE}" srcOrd="7" destOrd="0" presId="urn:microsoft.com/office/officeart/2008/layout/CircleAccentTimeline"/>
    <dgm:cxn modelId="{D2EA3D02-3D0F-4E52-AE34-A12ECE9047F2}" type="presParOf" srcId="{144C99FA-8795-4A8B-A2CD-41F6B94BA61C}" destId="{E61C60E1-2012-4280-A852-8C252BE849BE}" srcOrd="8" destOrd="0" presId="urn:microsoft.com/office/officeart/2008/layout/CircleAccentTimeline"/>
    <dgm:cxn modelId="{43DA8438-6BB3-4B67-B069-300653AF9677}" type="presParOf" srcId="{144C99FA-8795-4A8B-A2CD-41F6B94BA61C}" destId="{EA81D578-FE41-42EF-8BFF-C75CF605E136}" srcOrd="9" destOrd="0" presId="urn:microsoft.com/office/officeart/2008/layout/CircleAccentTimeline"/>
    <dgm:cxn modelId="{8C78E5AA-1B39-4390-B4E9-71D7D9D57610}" type="presParOf" srcId="{EA81D578-FE41-42EF-8BFF-C75CF605E136}" destId="{7790889B-389E-4341-BD95-65FE79B73BA4}" srcOrd="0" destOrd="0" presId="urn:microsoft.com/office/officeart/2008/layout/CircleAccentTimeline"/>
    <dgm:cxn modelId="{CFDC3CE2-3344-4A94-A41C-2CE210D70C89}" type="presParOf" srcId="{EA81D578-FE41-42EF-8BFF-C75CF605E136}" destId="{449A088D-62DD-4F88-898E-6A2D85434A2F}" srcOrd="1" destOrd="0" presId="urn:microsoft.com/office/officeart/2008/layout/CircleAccentTimeline"/>
    <dgm:cxn modelId="{47CDD4CC-1F8B-4F43-9908-DC054D185578}" type="presParOf" srcId="{EA81D578-FE41-42EF-8BFF-C75CF605E136}" destId="{2F0E527C-A15F-4117-A17E-74CAC9435C3F}" srcOrd="2" destOrd="0" presId="urn:microsoft.com/office/officeart/2008/layout/CircleAccentTimeline"/>
    <dgm:cxn modelId="{FD0CB6AA-280C-4FC1-9EB9-AAAD5F8D85F4}" type="presParOf" srcId="{144C99FA-8795-4A8B-A2CD-41F6B94BA61C}" destId="{787B2A5F-6DB4-44B2-9837-A240E7DBA7BF}" srcOrd="10" destOrd="0" presId="urn:microsoft.com/office/officeart/2008/layout/CircleAccentTimeline"/>
    <dgm:cxn modelId="{2E6A2E40-DB6F-4766-82FF-B40EDD5AC522}" type="presParOf" srcId="{144C99FA-8795-4A8B-A2CD-41F6B94BA61C}" destId="{D3B8EFAE-117B-49BB-8265-792AD89D9A1B}" srcOrd="11" destOrd="0" presId="urn:microsoft.com/office/officeart/2008/layout/CircleAccentTimeline"/>
    <dgm:cxn modelId="{C71F2048-EEF0-4F2F-8EF3-04EA40496E80}" type="presParOf" srcId="{144C99FA-8795-4A8B-A2CD-41F6B94BA61C}" destId="{FC61B4EA-DFCE-47CA-9D79-72B7953C3097}" srcOrd="12" destOrd="0" presId="urn:microsoft.com/office/officeart/2008/layout/CircleAccentTimeline"/>
    <dgm:cxn modelId="{6489E580-E655-4C53-9EBB-35922E18C104}" type="presParOf" srcId="{FC61B4EA-DFCE-47CA-9D79-72B7953C3097}" destId="{46012CC6-1202-4E41-9549-A5B048F22119}" srcOrd="0" destOrd="0" presId="urn:microsoft.com/office/officeart/2008/layout/CircleAccentTimeline"/>
    <dgm:cxn modelId="{3D706DA2-8D4D-4C87-829C-22FD2D20D314}" type="presParOf" srcId="{FC61B4EA-DFCE-47CA-9D79-72B7953C3097}" destId="{A172DBBF-CA1C-43AA-A454-217314680FF5}" srcOrd="1" destOrd="0" presId="urn:microsoft.com/office/officeart/2008/layout/CircleAccentTimeline"/>
    <dgm:cxn modelId="{B7D68047-D4D9-4E81-9365-39D9414CE580}" type="presParOf" srcId="{FC61B4EA-DFCE-47CA-9D79-72B7953C3097}" destId="{54220A36-4E12-446C-888F-6CC268011E39}" srcOrd="2" destOrd="0" presId="urn:microsoft.com/office/officeart/2008/layout/CircleAccentTimeline"/>
    <dgm:cxn modelId="{AACC8FC8-A254-401D-99C7-C42A0002C73C}" type="presParOf" srcId="{144C99FA-8795-4A8B-A2CD-41F6B94BA61C}" destId="{CED25FB5-7B2B-4DE5-9ACB-63E031D97245}" srcOrd="13" destOrd="0" presId="urn:microsoft.com/office/officeart/2008/layout/CircleAccentTimeline"/>
    <dgm:cxn modelId="{AB477857-B628-49D7-84D2-04DA269DF9BC}" type="presParOf" srcId="{144C99FA-8795-4A8B-A2CD-41F6B94BA61C}" destId="{1F70082C-2A69-4588-9487-42407C7051AC}" srcOrd="14" destOrd="0" presId="urn:microsoft.com/office/officeart/2008/layout/CircleAccentTimeline"/>
    <dgm:cxn modelId="{E406FD7E-DE4A-4F8C-AC2D-A3B97B7C5096}" type="presParOf" srcId="{144C99FA-8795-4A8B-A2CD-41F6B94BA61C}" destId="{784CF4F3-2753-4D6A-BE13-D53E11BA0E7A}" srcOrd="15" destOrd="0" presId="urn:microsoft.com/office/officeart/2008/layout/CircleAccentTimeline"/>
    <dgm:cxn modelId="{5EC406F8-1681-4194-ABAB-E965D6537C26}" type="presParOf" srcId="{784CF4F3-2753-4D6A-BE13-D53E11BA0E7A}" destId="{47B599FE-8CBD-4878-93A0-6CBC77511F56}" srcOrd="0" destOrd="0" presId="urn:microsoft.com/office/officeart/2008/layout/CircleAccentTimeline"/>
    <dgm:cxn modelId="{E652D90F-4856-4221-9AB0-FD3E05F9B3AD}" type="presParOf" srcId="{784CF4F3-2753-4D6A-BE13-D53E11BA0E7A}" destId="{026BDF3F-FD0F-45C5-954F-5D4B98C91B1F}" srcOrd="1" destOrd="0" presId="urn:microsoft.com/office/officeart/2008/layout/CircleAccentTimeline"/>
    <dgm:cxn modelId="{1A603588-660C-43B1-AD5D-02B75F69908E}" type="presParOf" srcId="{784CF4F3-2753-4D6A-BE13-D53E11BA0E7A}" destId="{9230B73E-1D3E-416C-826D-7197B128EF17}" srcOrd="2" destOrd="0" presId="urn:microsoft.com/office/officeart/2008/layout/CircleAccentTimeline"/>
    <dgm:cxn modelId="{ABB83743-E6D3-4C9D-B1A0-CADA4D9F01F3}" type="presParOf" srcId="{144C99FA-8795-4A8B-A2CD-41F6B94BA61C}" destId="{E428E649-BDAD-4B22-95F5-61430B7FABDB}" srcOrd="16" destOrd="0" presId="urn:microsoft.com/office/officeart/2008/layout/CircleAccentTimeline"/>
    <dgm:cxn modelId="{F4D3E6E4-6452-4543-8DCD-C7B35B23650A}" type="presParOf" srcId="{144C99FA-8795-4A8B-A2CD-41F6B94BA61C}" destId="{32217850-DA89-4588-BE88-3B286732B9B7}" srcOrd="17" destOrd="0" presId="urn:microsoft.com/office/officeart/2008/layout/CircleAccentTimeline"/>
    <dgm:cxn modelId="{9FF5D341-01F2-453D-A544-216A47E85387}" type="presParOf" srcId="{144C99FA-8795-4A8B-A2CD-41F6B94BA61C}" destId="{22202CA9-2617-4617-B403-78040D249C04}" srcOrd="18" destOrd="0" presId="urn:microsoft.com/office/officeart/2008/layout/CircleAccentTimeline"/>
    <dgm:cxn modelId="{E5DA1FFE-E16E-4167-9FB2-EE3D1E5A5E0F}" type="presParOf" srcId="{22202CA9-2617-4617-B403-78040D249C04}" destId="{1AAE65DB-24BF-4891-A216-4EE6A246E19B}" srcOrd="0" destOrd="0" presId="urn:microsoft.com/office/officeart/2008/layout/CircleAccentTimeline"/>
    <dgm:cxn modelId="{95E5C719-C641-4878-958E-B63112116EC0}" type="presParOf" srcId="{22202CA9-2617-4617-B403-78040D249C04}" destId="{4653D06D-8301-4FAA-A2FE-716DDFF4516C}" srcOrd="1" destOrd="0" presId="urn:microsoft.com/office/officeart/2008/layout/CircleAccentTimeline"/>
    <dgm:cxn modelId="{795C92D4-A716-41B6-A670-D3E127A0EE1D}" type="presParOf" srcId="{22202CA9-2617-4617-B403-78040D249C04}" destId="{2F2B624C-3016-478E-9332-3DFEC3B53974}" srcOrd="2" destOrd="0" presId="urn:microsoft.com/office/officeart/2008/layout/CircleAccentTimeline"/>
    <dgm:cxn modelId="{FC617E72-52DB-4B7B-93B8-695F401437E8}" type="presParOf" srcId="{144C99FA-8795-4A8B-A2CD-41F6B94BA61C}" destId="{3FA776E5-343A-4A8F-815F-6700734832F5}" srcOrd="19" destOrd="0" presId="urn:microsoft.com/office/officeart/2008/layout/CircleAccentTimeline"/>
    <dgm:cxn modelId="{436CD14F-2F62-41FB-A297-4679D1657A7A}" type="presParOf" srcId="{144C99FA-8795-4A8B-A2CD-41F6B94BA61C}" destId="{A9949405-BBCE-4BD2-A271-C00CB0D248AB}" srcOrd="20" destOrd="0" presId="urn:microsoft.com/office/officeart/2008/layout/CircleAccentTimeline"/>
    <dgm:cxn modelId="{D676C613-B602-4B42-96A3-9EEA47E98234}" type="presParOf" srcId="{144C99FA-8795-4A8B-A2CD-41F6B94BA61C}" destId="{709F045B-FD3A-4F72-BEEC-6E64107F3911}" srcOrd="21" destOrd="0" presId="urn:microsoft.com/office/officeart/2008/layout/CircleAccentTimeline"/>
    <dgm:cxn modelId="{D52184AE-C0F7-4F9C-81B1-6FFACEAFE824}" type="presParOf" srcId="{709F045B-FD3A-4F72-BEEC-6E64107F3911}" destId="{EC9E4B1C-B7F4-4527-9DC6-FC6D2C655872}" srcOrd="0" destOrd="0" presId="urn:microsoft.com/office/officeart/2008/layout/CircleAccentTimeline"/>
    <dgm:cxn modelId="{7AAD73F6-03B7-4461-B8FA-B38B57DC56FD}" type="presParOf" srcId="{709F045B-FD3A-4F72-BEEC-6E64107F3911}" destId="{846E599D-62D9-4B65-B111-5C60C405236A}" srcOrd="1" destOrd="0" presId="urn:microsoft.com/office/officeart/2008/layout/CircleAccentTimeline"/>
    <dgm:cxn modelId="{C8733F51-5BF5-47E4-88B0-2DB56F8E5978}" type="presParOf" srcId="{709F045B-FD3A-4F72-BEEC-6E64107F3911}" destId="{70150623-90DC-4C36-A602-653D678B34BE}" srcOrd="2" destOrd="0" presId="urn:microsoft.com/office/officeart/2008/layout/CircleAccentTimeline"/>
    <dgm:cxn modelId="{242E150C-AC95-49F0-B1B6-5AAF67398D6F}" type="presParOf" srcId="{144C99FA-8795-4A8B-A2CD-41F6B94BA61C}" destId="{2C5648AC-FA76-41FC-AF40-353DFE2E3C19}" srcOrd="22" destOrd="0" presId="urn:microsoft.com/office/officeart/2008/layout/CircleAccentTimeline"/>
    <dgm:cxn modelId="{37B8A26D-0EAC-4017-AE24-C6DB4973B1F0}" type="presParOf" srcId="{144C99FA-8795-4A8B-A2CD-41F6B94BA61C}" destId="{06090FB0-D9BC-43E8-B8FC-2E4354769319}" srcOrd="23" destOrd="0" presId="urn:microsoft.com/office/officeart/2008/layout/CircleAccentTimeline"/>
    <dgm:cxn modelId="{5379528B-5493-4F75-BFBD-3060E8DA074F}" type="presParOf" srcId="{144C99FA-8795-4A8B-A2CD-41F6B94BA61C}" destId="{04CFF866-65D6-4077-B436-676AB01A3606}" srcOrd="24" destOrd="0" presId="urn:microsoft.com/office/officeart/2008/layout/CircleAccentTimeline"/>
    <dgm:cxn modelId="{205E380F-0664-4E5F-9379-E88F9B093A41}" type="presParOf" srcId="{04CFF866-65D6-4077-B436-676AB01A3606}" destId="{4F245579-C218-4837-8E87-A4F241D0E136}" srcOrd="0" destOrd="0" presId="urn:microsoft.com/office/officeart/2008/layout/CircleAccentTimeline"/>
    <dgm:cxn modelId="{8853CFC4-83D9-4543-BCDD-44A14B33BEA2}" type="presParOf" srcId="{04CFF866-65D6-4077-B436-676AB01A3606}" destId="{459C60FA-AEFA-4B09-B24E-3CE41739ECD9}" srcOrd="1" destOrd="0" presId="urn:microsoft.com/office/officeart/2008/layout/CircleAccentTimeline"/>
    <dgm:cxn modelId="{F068E656-7EFC-4A94-BEC6-33B6A5E33D8C}" type="presParOf" srcId="{04CFF866-65D6-4077-B436-676AB01A3606}" destId="{78BC4E5D-5E9F-4B14-B293-19612F691DF2}" srcOrd="2" destOrd="0" presId="urn:microsoft.com/office/officeart/2008/layout/CircleAccentTimeline"/>
    <dgm:cxn modelId="{797A1FCE-56FD-4003-985F-557BFC0E9655}" type="presParOf" srcId="{144C99FA-8795-4A8B-A2CD-41F6B94BA61C}" destId="{9D0B3A55-65F9-4D81-A39B-01E5C6A057EC}" srcOrd="25" destOrd="0" presId="urn:microsoft.com/office/officeart/2008/layout/CircleAccentTimeline"/>
    <dgm:cxn modelId="{FA927E34-4EB4-49E7-9820-C09D773FD9B2}" type="presParOf" srcId="{144C99FA-8795-4A8B-A2CD-41F6B94BA61C}" destId="{E5C1C39F-A4DE-4248-B895-2CF9B2DFBDF7}" srcOrd="26"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A20905-3954-474B-A606-562BCA026DC1}" type="doc">
      <dgm:prSet loTypeId="urn:microsoft.com/office/officeart/2008/layout/CircleAccentTimeline" loCatId="process" qsTypeId="urn:microsoft.com/office/officeart/2005/8/quickstyle/simple3" qsCatId="simple" csTypeId="urn:microsoft.com/office/officeart/2005/8/colors/accent0_3" csCatId="mainScheme" phldr="1"/>
      <dgm:spPr/>
      <dgm:t>
        <a:bodyPr/>
        <a:lstStyle/>
        <a:p>
          <a:endParaRPr lang="en-US"/>
        </a:p>
      </dgm:t>
    </dgm:pt>
    <dgm:pt modelId="{DC13AB6D-DEA2-4CBB-AC69-1EF1A6AD1512}">
      <dgm:prSet/>
      <dgm:spPr/>
      <dgm:t>
        <a:bodyPr/>
        <a:lstStyle/>
        <a:p>
          <a:pPr>
            <a:defRPr cap="all"/>
          </a:pPr>
          <a:r>
            <a:rPr lang="en-US" dirty="0"/>
            <a:t>Mean Squared Error</a:t>
          </a:r>
        </a:p>
      </dgm:t>
    </dgm:pt>
    <dgm:pt modelId="{9C64CC83-643C-4E12-8F97-BC19DC031190}" type="sibTrans" cxnId="{4B888393-351D-4489-90C9-5A68061AB236}">
      <dgm:prSet phldrT="01" phldr="0"/>
      <dgm:spPr/>
      <dgm:t>
        <a:bodyPr/>
        <a:lstStyle/>
        <a:p>
          <a:endParaRPr lang="en-US"/>
        </a:p>
      </dgm:t>
    </dgm:pt>
    <dgm:pt modelId="{2C752582-D9FF-4E04-A92F-827DB4BB5C48}" type="parTrans" cxnId="{4B888393-351D-4489-90C9-5A68061AB236}">
      <dgm:prSet/>
      <dgm:spPr/>
      <dgm:t>
        <a:bodyPr/>
        <a:lstStyle/>
        <a:p>
          <a:endParaRPr lang="en-US"/>
        </a:p>
      </dgm:t>
    </dgm:pt>
    <dgm:pt modelId="{53742231-981F-480A-940F-203EC2F7423F}">
      <dgm:prSet/>
      <dgm:spPr/>
      <dgm:t>
        <a:bodyPr/>
        <a:lstStyle/>
        <a:p>
          <a:pPr>
            <a:defRPr cap="all"/>
          </a:pPr>
          <a:r>
            <a:rPr lang="en-US" dirty="0"/>
            <a:t>Mean Squared Logarithmic Error</a:t>
          </a:r>
        </a:p>
      </dgm:t>
    </dgm:pt>
    <dgm:pt modelId="{EF449C32-A7AE-4099-9E9B-9E2F736A89CE}" type="sibTrans" cxnId="{F226B1C2-5D99-403A-8240-EAD6BD4D8534}">
      <dgm:prSet phldrT="02" phldr="0"/>
      <dgm:spPr/>
      <dgm:t>
        <a:bodyPr/>
        <a:lstStyle/>
        <a:p>
          <a:endParaRPr lang="en-US"/>
        </a:p>
      </dgm:t>
    </dgm:pt>
    <dgm:pt modelId="{2FC75195-FBA1-43DE-85DD-40B4B3A2F1F3}" type="parTrans" cxnId="{F226B1C2-5D99-403A-8240-EAD6BD4D8534}">
      <dgm:prSet/>
      <dgm:spPr/>
      <dgm:t>
        <a:bodyPr/>
        <a:lstStyle/>
        <a:p>
          <a:endParaRPr lang="en-US"/>
        </a:p>
      </dgm:t>
    </dgm:pt>
    <dgm:pt modelId="{083AE80F-42BE-4430-A653-75E78A547765}">
      <dgm:prSet/>
      <dgm:spPr/>
      <dgm:t>
        <a:bodyPr/>
        <a:lstStyle/>
        <a:p>
          <a:pPr>
            <a:defRPr cap="all"/>
          </a:pPr>
          <a:r>
            <a:rPr lang="en-US" dirty="0"/>
            <a:t>Mean Absolute Error</a:t>
          </a:r>
        </a:p>
      </dgm:t>
    </dgm:pt>
    <dgm:pt modelId="{284B87EA-738F-42C5-AFAC-4F84EDB420D8}" type="parTrans" cxnId="{EFA0B8B3-65BC-4E9E-A504-E60AFC01F95A}">
      <dgm:prSet/>
      <dgm:spPr/>
      <dgm:t>
        <a:bodyPr/>
        <a:lstStyle/>
        <a:p>
          <a:endParaRPr lang="en-US"/>
        </a:p>
      </dgm:t>
    </dgm:pt>
    <dgm:pt modelId="{6A2911DA-4995-4527-BD23-9FD8940410B5}" type="sibTrans" cxnId="{EFA0B8B3-65BC-4E9E-A504-E60AFC01F95A}">
      <dgm:prSet/>
      <dgm:spPr/>
      <dgm:t>
        <a:bodyPr/>
        <a:lstStyle/>
        <a:p>
          <a:endParaRPr lang="en-US"/>
        </a:p>
      </dgm:t>
    </dgm:pt>
    <dgm:pt modelId="{D774AA4C-A6CB-4201-BB3E-01AB0623CBFC}">
      <dgm:prSet/>
      <dgm:spPr/>
      <dgm:t>
        <a:bodyPr/>
        <a:lstStyle/>
        <a:p>
          <a:pPr>
            <a:defRPr cap="all"/>
          </a:pPr>
          <a:r>
            <a:rPr lang="en-US" dirty="0"/>
            <a:t>Binary Cross-Entropy  Loss</a:t>
          </a:r>
        </a:p>
      </dgm:t>
    </dgm:pt>
    <dgm:pt modelId="{D6BC54AA-BA9C-4F8E-A41B-36D98B54DD01}" type="parTrans" cxnId="{640E7128-109A-47F1-8270-2B9E84B8E2F5}">
      <dgm:prSet/>
      <dgm:spPr/>
      <dgm:t>
        <a:bodyPr/>
        <a:lstStyle/>
        <a:p>
          <a:endParaRPr lang="en-US"/>
        </a:p>
      </dgm:t>
    </dgm:pt>
    <dgm:pt modelId="{C48BB873-FF12-4370-93CF-088F67706CDD}" type="sibTrans" cxnId="{640E7128-109A-47F1-8270-2B9E84B8E2F5}">
      <dgm:prSet/>
      <dgm:spPr/>
      <dgm:t>
        <a:bodyPr/>
        <a:lstStyle/>
        <a:p>
          <a:endParaRPr lang="en-US"/>
        </a:p>
      </dgm:t>
    </dgm:pt>
    <dgm:pt modelId="{CA0408BE-17E6-4BE5-B660-6345B1B8D6ED}">
      <dgm:prSet/>
      <dgm:spPr/>
      <dgm:t>
        <a:bodyPr/>
        <a:lstStyle/>
        <a:p>
          <a:pPr>
            <a:defRPr cap="all"/>
          </a:pPr>
          <a:r>
            <a:rPr lang="en-US" dirty="0"/>
            <a:t>Hinge Loss</a:t>
          </a:r>
        </a:p>
      </dgm:t>
    </dgm:pt>
    <dgm:pt modelId="{C90765BA-F639-423A-8D11-9AAFC799C7E1}" type="parTrans" cxnId="{277BF439-B1F5-4577-9AFE-1429CD2608FA}">
      <dgm:prSet/>
      <dgm:spPr/>
      <dgm:t>
        <a:bodyPr/>
        <a:lstStyle/>
        <a:p>
          <a:endParaRPr lang="en-US"/>
        </a:p>
      </dgm:t>
    </dgm:pt>
    <dgm:pt modelId="{63F8F4A2-53C3-4ED3-90E0-D4AA11EAB88A}" type="sibTrans" cxnId="{277BF439-B1F5-4577-9AFE-1429CD2608FA}">
      <dgm:prSet/>
      <dgm:spPr/>
      <dgm:t>
        <a:bodyPr/>
        <a:lstStyle/>
        <a:p>
          <a:endParaRPr lang="en-US"/>
        </a:p>
      </dgm:t>
    </dgm:pt>
    <dgm:pt modelId="{DA48B491-1C20-4989-B2E4-B95CD6D8BFCB}">
      <dgm:prSet/>
      <dgm:spPr/>
      <dgm:t>
        <a:bodyPr/>
        <a:lstStyle/>
        <a:p>
          <a:pPr>
            <a:defRPr cap="all"/>
          </a:pPr>
          <a:r>
            <a:rPr lang="en-US" dirty="0"/>
            <a:t>Squared Hinge Loss</a:t>
          </a:r>
        </a:p>
      </dgm:t>
    </dgm:pt>
    <dgm:pt modelId="{05329898-09CF-4B93-A90E-5F200157652E}" type="parTrans" cxnId="{4E6927FC-44D1-40D8-944B-4CFC6099F024}">
      <dgm:prSet/>
      <dgm:spPr/>
      <dgm:t>
        <a:bodyPr/>
        <a:lstStyle/>
        <a:p>
          <a:endParaRPr lang="en-US"/>
        </a:p>
      </dgm:t>
    </dgm:pt>
    <dgm:pt modelId="{ECDED07B-4CED-44B5-85D3-2756D955423A}" type="sibTrans" cxnId="{4E6927FC-44D1-40D8-944B-4CFC6099F024}">
      <dgm:prSet/>
      <dgm:spPr/>
      <dgm:t>
        <a:bodyPr/>
        <a:lstStyle/>
        <a:p>
          <a:endParaRPr lang="en-US"/>
        </a:p>
      </dgm:t>
    </dgm:pt>
    <dgm:pt modelId="{EB340DF9-64F4-4ED1-82F4-830DA17F52D6}">
      <dgm:prSet/>
      <dgm:spPr/>
      <dgm:t>
        <a:bodyPr/>
        <a:lstStyle/>
        <a:p>
          <a:pPr>
            <a:defRPr cap="all"/>
          </a:pPr>
          <a:r>
            <a:rPr lang="en-US" dirty="0"/>
            <a:t>Multi-Class Cross-Entropy Loss</a:t>
          </a:r>
        </a:p>
      </dgm:t>
    </dgm:pt>
    <dgm:pt modelId="{DDA5AA38-83AF-46A1-AB5A-15E851D8927E}" type="parTrans" cxnId="{37B2421E-C507-4788-963E-688245CA8C31}">
      <dgm:prSet/>
      <dgm:spPr/>
      <dgm:t>
        <a:bodyPr/>
        <a:lstStyle/>
        <a:p>
          <a:endParaRPr lang="en-US"/>
        </a:p>
      </dgm:t>
    </dgm:pt>
    <dgm:pt modelId="{F9518AE1-1EA9-4880-B72A-E56863A2F36E}" type="sibTrans" cxnId="{37B2421E-C507-4788-963E-688245CA8C31}">
      <dgm:prSet/>
      <dgm:spPr/>
      <dgm:t>
        <a:bodyPr/>
        <a:lstStyle/>
        <a:p>
          <a:endParaRPr lang="en-US"/>
        </a:p>
      </dgm:t>
    </dgm:pt>
    <dgm:pt modelId="{255AA03F-F1F8-4090-88C9-4CCB0A20D3AD}">
      <dgm:prSet/>
      <dgm:spPr/>
      <dgm:t>
        <a:bodyPr/>
        <a:lstStyle/>
        <a:p>
          <a:pPr>
            <a:defRPr cap="all"/>
          </a:pPr>
          <a:r>
            <a:rPr lang="en-US" dirty="0"/>
            <a:t>Sparse Multi-Class Cross-Entropy Loss</a:t>
          </a:r>
        </a:p>
      </dgm:t>
    </dgm:pt>
    <dgm:pt modelId="{D07E490E-9CC8-418D-BF02-FC454ECED96F}" type="parTrans" cxnId="{375F48DC-626F-4C54-8A84-5D71B88746AC}">
      <dgm:prSet/>
      <dgm:spPr/>
      <dgm:t>
        <a:bodyPr/>
        <a:lstStyle/>
        <a:p>
          <a:endParaRPr lang="en-US"/>
        </a:p>
      </dgm:t>
    </dgm:pt>
    <dgm:pt modelId="{F02FD003-F9FB-4BA9-A0F6-2BAD679538AB}" type="sibTrans" cxnId="{375F48DC-626F-4C54-8A84-5D71B88746AC}">
      <dgm:prSet/>
      <dgm:spPr/>
      <dgm:t>
        <a:bodyPr/>
        <a:lstStyle/>
        <a:p>
          <a:endParaRPr lang="en-US"/>
        </a:p>
      </dgm:t>
    </dgm:pt>
    <dgm:pt modelId="{14D50AF6-A269-46CA-ACD8-FF61812CAB6D}">
      <dgm:prSet/>
      <dgm:spPr/>
      <dgm:t>
        <a:bodyPr/>
        <a:lstStyle/>
        <a:p>
          <a:pPr>
            <a:defRPr cap="all"/>
          </a:pPr>
          <a:r>
            <a:rPr lang="en-US" dirty="0" err="1"/>
            <a:t>Kullback</a:t>
          </a:r>
          <a:r>
            <a:rPr lang="en-US" dirty="0"/>
            <a:t> </a:t>
          </a:r>
          <a:r>
            <a:rPr lang="en-US" dirty="0" err="1"/>
            <a:t>Leibler</a:t>
          </a:r>
          <a:r>
            <a:rPr lang="en-US" dirty="0"/>
            <a:t> Divergence Loss</a:t>
          </a:r>
        </a:p>
      </dgm:t>
    </dgm:pt>
    <dgm:pt modelId="{C5EFEA87-7A5D-432E-8162-3942557E8401}" type="parTrans" cxnId="{8D58A793-B491-4107-A41E-65149396795D}">
      <dgm:prSet/>
      <dgm:spPr/>
      <dgm:t>
        <a:bodyPr/>
        <a:lstStyle/>
        <a:p>
          <a:endParaRPr lang="en-US"/>
        </a:p>
      </dgm:t>
    </dgm:pt>
    <dgm:pt modelId="{A2276D91-5106-4163-AE57-473567D8DE74}" type="sibTrans" cxnId="{8D58A793-B491-4107-A41E-65149396795D}">
      <dgm:prSet/>
      <dgm:spPr/>
      <dgm:t>
        <a:bodyPr/>
        <a:lstStyle/>
        <a:p>
          <a:endParaRPr lang="en-US"/>
        </a:p>
      </dgm:t>
    </dgm:pt>
    <dgm:pt modelId="{144C99FA-8795-4A8B-A2CD-41F6B94BA61C}" type="pres">
      <dgm:prSet presAssocID="{8AA20905-3954-474B-A606-562BCA026DC1}" presName="Name0" presStyleCnt="0">
        <dgm:presLayoutVars>
          <dgm:dir/>
        </dgm:presLayoutVars>
      </dgm:prSet>
      <dgm:spPr/>
    </dgm:pt>
    <dgm:pt modelId="{D65FC8F3-A151-4A18-991B-C2143F269631}" type="pres">
      <dgm:prSet presAssocID="{DC13AB6D-DEA2-4CBB-AC69-1EF1A6AD1512}" presName="parComposite" presStyleCnt="0"/>
      <dgm:spPr/>
    </dgm:pt>
    <dgm:pt modelId="{AF2EC7DC-DA13-4ECC-845A-D7C50970CD4E}" type="pres">
      <dgm:prSet presAssocID="{DC13AB6D-DEA2-4CBB-AC69-1EF1A6AD1512}" presName="parBigCircle" presStyleLbl="node0" presStyleIdx="0" presStyleCnt="9"/>
      <dgm:spPr>
        <a:solidFill>
          <a:srgbClr val="B54C2D"/>
        </a:solidFill>
      </dgm:spPr>
    </dgm:pt>
    <dgm:pt modelId="{F170F38C-2FB0-436E-B241-06895A9D0765}" type="pres">
      <dgm:prSet presAssocID="{DC13AB6D-DEA2-4CBB-AC69-1EF1A6AD1512}" presName="parTx" presStyleLbl="revTx" presStyleIdx="0" presStyleCnt="9"/>
      <dgm:spPr/>
    </dgm:pt>
    <dgm:pt modelId="{02E2878B-19BB-4EE0-AE9B-2EC023F9FDC1}" type="pres">
      <dgm:prSet presAssocID="{DC13AB6D-DEA2-4CBB-AC69-1EF1A6AD1512}" presName="bSpace" presStyleCnt="0"/>
      <dgm:spPr/>
    </dgm:pt>
    <dgm:pt modelId="{C76A82F1-EB44-4492-B445-36C69F0BAD39}" type="pres">
      <dgm:prSet presAssocID="{DC13AB6D-DEA2-4CBB-AC69-1EF1A6AD1512}" presName="parBackupNorm" presStyleCnt="0"/>
      <dgm:spPr/>
    </dgm:pt>
    <dgm:pt modelId="{C07FCA31-19A0-4A91-80BF-D406598B00BE}" type="pres">
      <dgm:prSet presAssocID="{9C64CC83-643C-4E12-8F97-BC19DC031190}" presName="parSpace" presStyleCnt="0"/>
      <dgm:spPr/>
    </dgm:pt>
    <dgm:pt modelId="{09498FD0-3280-4714-BA0E-EE7B683635BB}" type="pres">
      <dgm:prSet presAssocID="{53742231-981F-480A-940F-203EC2F7423F}" presName="parComposite" presStyleCnt="0"/>
      <dgm:spPr/>
    </dgm:pt>
    <dgm:pt modelId="{8D8EF306-BA4E-462E-B329-C14E469DE02E}" type="pres">
      <dgm:prSet presAssocID="{53742231-981F-480A-940F-203EC2F7423F}" presName="parBigCircle" presStyleLbl="node0" presStyleIdx="1" presStyleCnt="9"/>
      <dgm:spPr>
        <a:solidFill>
          <a:srgbClr val="B54C2D"/>
        </a:solidFill>
      </dgm:spPr>
    </dgm:pt>
    <dgm:pt modelId="{3E2EA0FE-2544-413F-B40D-1F1955EE7393}" type="pres">
      <dgm:prSet presAssocID="{53742231-981F-480A-940F-203EC2F7423F}" presName="parTx" presStyleLbl="revTx" presStyleIdx="1" presStyleCnt="9"/>
      <dgm:spPr/>
    </dgm:pt>
    <dgm:pt modelId="{6A72D0A2-3B32-4B07-9D6C-0EA27E56F4D2}" type="pres">
      <dgm:prSet presAssocID="{53742231-981F-480A-940F-203EC2F7423F}" presName="bSpace" presStyleCnt="0"/>
      <dgm:spPr/>
    </dgm:pt>
    <dgm:pt modelId="{25612B0C-7A2C-49B2-8074-FDFF58D62EF4}" type="pres">
      <dgm:prSet presAssocID="{53742231-981F-480A-940F-203EC2F7423F}" presName="parBackupNorm" presStyleCnt="0"/>
      <dgm:spPr/>
    </dgm:pt>
    <dgm:pt modelId="{9873C7DD-D414-42BE-9446-2DB4DD25CA04}" type="pres">
      <dgm:prSet presAssocID="{EF449C32-A7AE-4099-9E9B-9E2F736A89CE}" presName="parSpace" presStyleCnt="0"/>
      <dgm:spPr/>
    </dgm:pt>
    <dgm:pt modelId="{9B29E986-B4CE-4B5F-9880-1EF3BDCAC0C7}" type="pres">
      <dgm:prSet presAssocID="{083AE80F-42BE-4430-A653-75E78A547765}" presName="parComposite" presStyleCnt="0"/>
      <dgm:spPr/>
    </dgm:pt>
    <dgm:pt modelId="{81B132A9-1972-414A-9E5F-CB7F488B1A8D}" type="pres">
      <dgm:prSet presAssocID="{083AE80F-42BE-4430-A653-75E78A547765}" presName="parBigCircle" presStyleLbl="node0" presStyleIdx="2" presStyleCnt="9"/>
      <dgm:spPr>
        <a:solidFill>
          <a:schemeClr val="accent2"/>
        </a:solidFill>
      </dgm:spPr>
    </dgm:pt>
    <dgm:pt modelId="{7049FC75-5098-48D8-AD35-80D57DA2EB56}" type="pres">
      <dgm:prSet presAssocID="{083AE80F-42BE-4430-A653-75E78A547765}" presName="parTx" presStyleLbl="revTx" presStyleIdx="2" presStyleCnt="9"/>
      <dgm:spPr/>
    </dgm:pt>
    <dgm:pt modelId="{79551C55-4481-4A07-ACAE-C33EE7E6F049}" type="pres">
      <dgm:prSet presAssocID="{083AE80F-42BE-4430-A653-75E78A547765}" presName="bSpace" presStyleCnt="0"/>
      <dgm:spPr/>
    </dgm:pt>
    <dgm:pt modelId="{187122F2-A86D-484A-8654-2981606D35DE}" type="pres">
      <dgm:prSet presAssocID="{083AE80F-42BE-4430-A653-75E78A547765}" presName="parBackupNorm" presStyleCnt="0"/>
      <dgm:spPr/>
    </dgm:pt>
    <dgm:pt modelId="{E61C60E1-2012-4280-A852-8C252BE849BE}" type="pres">
      <dgm:prSet presAssocID="{6A2911DA-4995-4527-BD23-9FD8940410B5}" presName="parSpace" presStyleCnt="0"/>
      <dgm:spPr/>
    </dgm:pt>
    <dgm:pt modelId="{EA81D578-FE41-42EF-8BFF-C75CF605E136}" type="pres">
      <dgm:prSet presAssocID="{D774AA4C-A6CB-4201-BB3E-01AB0623CBFC}" presName="parComposite" presStyleCnt="0"/>
      <dgm:spPr/>
    </dgm:pt>
    <dgm:pt modelId="{7790889B-389E-4341-BD95-65FE79B73BA4}" type="pres">
      <dgm:prSet presAssocID="{D774AA4C-A6CB-4201-BB3E-01AB0623CBFC}" presName="parBigCircle" presStyleLbl="node0" presStyleIdx="3" presStyleCnt="9"/>
      <dgm:spPr>
        <a:solidFill>
          <a:srgbClr val="92D050"/>
        </a:solidFill>
      </dgm:spPr>
    </dgm:pt>
    <dgm:pt modelId="{449A088D-62DD-4F88-898E-6A2D85434A2F}" type="pres">
      <dgm:prSet presAssocID="{D774AA4C-A6CB-4201-BB3E-01AB0623CBFC}" presName="parTx" presStyleLbl="revTx" presStyleIdx="3" presStyleCnt="9"/>
      <dgm:spPr/>
    </dgm:pt>
    <dgm:pt modelId="{2F0E527C-A15F-4117-A17E-74CAC9435C3F}" type="pres">
      <dgm:prSet presAssocID="{D774AA4C-A6CB-4201-BB3E-01AB0623CBFC}" presName="bSpace" presStyleCnt="0"/>
      <dgm:spPr/>
    </dgm:pt>
    <dgm:pt modelId="{787B2A5F-6DB4-44B2-9837-A240E7DBA7BF}" type="pres">
      <dgm:prSet presAssocID="{D774AA4C-A6CB-4201-BB3E-01AB0623CBFC}" presName="parBackupNorm" presStyleCnt="0"/>
      <dgm:spPr/>
    </dgm:pt>
    <dgm:pt modelId="{D3B8EFAE-117B-49BB-8265-792AD89D9A1B}" type="pres">
      <dgm:prSet presAssocID="{C48BB873-FF12-4370-93CF-088F67706CDD}" presName="parSpace" presStyleCnt="0"/>
      <dgm:spPr/>
    </dgm:pt>
    <dgm:pt modelId="{FC61B4EA-DFCE-47CA-9D79-72B7953C3097}" type="pres">
      <dgm:prSet presAssocID="{CA0408BE-17E6-4BE5-B660-6345B1B8D6ED}" presName="parComposite" presStyleCnt="0"/>
      <dgm:spPr/>
    </dgm:pt>
    <dgm:pt modelId="{46012CC6-1202-4E41-9549-A5B048F22119}" type="pres">
      <dgm:prSet presAssocID="{CA0408BE-17E6-4BE5-B660-6345B1B8D6ED}" presName="parBigCircle" presStyleLbl="node0" presStyleIdx="4" presStyleCnt="9"/>
      <dgm:spPr>
        <a:solidFill>
          <a:srgbClr val="92D050"/>
        </a:solidFill>
      </dgm:spPr>
    </dgm:pt>
    <dgm:pt modelId="{A172DBBF-CA1C-43AA-A454-217314680FF5}" type="pres">
      <dgm:prSet presAssocID="{CA0408BE-17E6-4BE5-B660-6345B1B8D6ED}" presName="parTx" presStyleLbl="revTx" presStyleIdx="4" presStyleCnt="9"/>
      <dgm:spPr/>
    </dgm:pt>
    <dgm:pt modelId="{54220A36-4E12-446C-888F-6CC268011E39}" type="pres">
      <dgm:prSet presAssocID="{CA0408BE-17E6-4BE5-B660-6345B1B8D6ED}" presName="bSpace" presStyleCnt="0"/>
      <dgm:spPr/>
    </dgm:pt>
    <dgm:pt modelId="{CED25FB5-7B2B-4DE5-9ACB-63E031D97245}" type="pres">
      <dgm:prSet presAssocID="{CA0408BE-17E6-4BE5-B660-6345B1B8D6ED}" presName="parBackupNorm" presStyleCnt="0"/>
      <dgm:spPr/>
    </dgm:pt>
    <dgm:pt modelId="{1F70082C-2A69-4588-9487-42407C7051AC}" type="pres">
      <dgm:prSet presAssocID="{63F8F4A2-53C3-4ED3-90E0-D4AA11EAB88A}" presName="parSpace" presStyleCnt="0"/>
      <dgm:spPr/>
    </dgm:pt>
    <dgm:pt modelId="{784CF4F3-2753-4D6A-BE13-D53E11BA0E7A}" type="pres">
      <dgm:prSet presAssocID="{DA48B491-1C20-4989-B2E4-B95CD6D8BFCB}" presName="parComposite" presStyleCnt="0"/>
      <dgm:spPr/>
    </dgm:pt>
    <dgm:pt modelId="{47B599FE-8CBD-4878-93A0-6CBC77511F56}" type="pres">
      <dgm:prSet presAssocID="{DA48B491-1C20-4989-B2E4-B95CD6D8BFCB}" presName="parBigCircle" presStyleLbl="node0" presStyleIdx="5" presStyleCnt="9"/>
      <dgm:spPr>
        <a:solidFill>
          <a:srgbClr val="92D050"/>
        </a:solidFill>
      </dgm:spPr>
    </dgm:pt>
    <dgm:pt modelId="{026BDF3F-FD0F-45C5-954F-5D4B98C91B1F}" type="pres">
      <dgm:prSet presAssocID="{DA48B491-1C20-4989-B2E4-B95CD6D8BFCB}" presName="parTx" presStyleLbl="revTx" presStyleIdx="5" presStyleCnt="9"/>
      <dgm:spPr/>
    </dgm:pt>
    <dgm:pt modelId="{9230B73E-1D3E-416C-826D-7197B128EF17}" type="pres">
      <dgm:prSet presAssocID="{DA48B491-1C20-4989-B2E4-B95CD6D8BFCB}" presName="bSpace" presStyleCnt="0"/>
      <dgm:spPr/>
    </dgm:pt>
    <dgm:pt modelId="{E428E649-BDAD-4B22-95F5-61430B7FABDB}" type="pres">
      <dgm:prSet presAssocID="{DA48B491-1C20-4989-B2E4-B95CD6D8BFCB}" presName="parBackupNorm" presStyleCnt="0"/>
      <dgm:spPr/>
    </dgm:pt>
    <dgm:pt modelId="{32217850-DA89-4588-BE88-3B286732B9B7}" type="pres">
      <dgm:prSet presAssocID="{ECDED07B-4CED-44B5-85D3-2756D955423A}" presName="parSpace" presStyleCnt="0"/>
      <dgm:spPr/>
    </dgm:pt>
    <dgm:pt modelId="{22202CA9-2617-4617-B403-78040D249C04}" type="pres">
      <dgm:prSet presAssocID="{EB340DF9-64F4-4ED1-82F4-830DA17F52D6}" presName="parComposite" presStyleCnt="0"/>
      <dgm:spPr/>
    </dgm:pt>
    <dgm:pt modelId="{1AAE65DB-24BF-4891-A216-4EE6A246E19B}" type="pres">
      <dgm:prSet presAssocID="{EB340DF9-64F4-4ED1-82F4-830DA17F52D6}" presName="parBigCircle" presStyleLbl="node0" presStyleIdx="6" presStyleCnt="9"/>
      <dgm:spPr>
        <a:solidFill>
          <a:schemeClr val="tx1">
            <a:lumMod val="75000"/>
          </a:schemeClr>
        </a:solidFill>
      </dgm:spPr>
    </dgm:pt>
    <dgm:pt modelId="{4653D06D-8301-4FAA-A2FE-716DDFF4516C}" type="pres">
      <dgm:prSet presAssocID="{EB340DF9-64F4-4ED1-82F4-830DA17F52D6}" presName="parTx" presStyleLbl="revTx" presStyleIdx="6" presStyleCnt="9"/>
      <dgm:spPr/>
    </dgm:pt>
    <dgm:pt modelId="{2F2B624C-3016-478E-9332-3DFEC3B53974}" type="pres">
      <dgm:prSet presAssocID="{EB340DF9-64F4-4ED1-82F4-830DA17F52D6}" presName="bSpace" presStyleCnt="0"/>
      <dgm:spPr/>
    </dgm:pt>
    <dgm:pt modelId="{3FA776E5-343A-4A8F-815F-6700734832F5}" type="pres">
      <dgm:prSet presAssocID="{EB340DF9-64F4-4ED1-82F4-830DA17F52D6}" presName="parBackupNorm" presStyleCnt="0"/>
      <dgm:spPr/>
    </dgm:pt>
    <dgm:pt modelId="{A9949405-BBCE-4BD2-A271-C00CB0D248AB}" type="pres">
      <dgm:prSet presAssocID="{F9518AE1-1EA9-4880-B72A-E56863A2F36E}" presName="parSpace" presStyleCnt="0"/>
      <dgm:spPr/>
    </dgm:pt>
    <dgm:pt modelId="{709F045B-FD3A-4F72-BEEC-6E64107F3911}" type="pres">
      <dgm:prSet presAssocID="{255AA03F-F1F8-4090-88C9-4CCB0A20D3AD}" presName="parComposite" presStyleCnt="0"/>
      <dgm:spPr/>
    </dgm:pt>
    <dgm:pt modelId="{EC9E4B1C-B7F4-4527-9DC6-FC6D2C655872}" type="pres">
      <dgm:prSet presAssocID="{255AA03F-F1F8-4090-88C9-4CCB0A20D3AD}" presName="parBigCircle" presStyleLbl="node0" presStyleIdx="7" presStyleCnt="9"/>
      <dgm:spPr>
        <a:solidFill>
          <a:schemeClr val="tx1">
            <a:lumMod val="85000"/>
          </a:schemeClr>
        </a:solidFill>
      </dgm:spPr>
    </dgm:pt>
    <dgm:pt modelId="{846E599D-62D9-4B65-B111-5C60C405236A}" type="pres">
      <dgm:prSet presAssocID="{255AA03F-F1F8-4090-88C9-4CCB0A20D3AD}" presName="parTx" presStyleLbl="revTx" presStyleIdx="7" presStyleCnt="9"/>
      <dgm:spPr/>
    </dgm:pt>
    <dgm:pt modelId="{70150623-90DC-4C36-A602-653D678B34BE}" type="pres">
      <dgm:prSet presAssocID="{255AA03F-F1F8-4090-88C9-4CCB0A20D3AD}" presName="bSpace" presStyleCnt="0"/>
      <dgm:spPr/>
    </dgm:pt>
    <dgm:pt modelId="{2C5648AC-FA76-41FC-AF40-353DFE2E3C19}" type="pres">
      <dgm:prSet presAssocID="{255AA03F-F1F8-4090-88C9-4CCB0A20D3AD}" presName="parBackupNorm" presStyleCnt="0"/>
      <dgm:spPr/>
    </dgm:pt>
    <dgm:pt modelId="{06090FB0-D9BC-43E8-B8FC-2E4354769319}" type="pres">
      <dgm:prSet presAssocID="{F02FD003-F9FB-4BA9-A0F6-2BAD679538AB}" presName="parSpace" presStyleCnt="0"/>
      <dgm:spPr/>
    </dgm:pt>
    <dgm:pt modelId="{04CFF866-65D6-4077-B436-676AB01A3606}" type="pres">
      <dgm:prSet presAssocID="{14D50AF6-A269-46CA-ACD8-FF61812CAB6D}" presName="parComposite" presStyleCnt="0"/>
      <dgm:spPr/>
    </dgm:pt>
    <dgm:pt modelId="{4F245579-C218-4837-8E87-A4F241D0E136}" type="pres">
      <dgm:prSet presAssocID="{14D50AF6-A269-46CA-ACD8-FF61812CAB6D}" presName="parBigCircle" presStyleLbl="node0" presStyleIdx="8" presStyleCnt="9"/>
      <dgm:spPr>
        <a:solidFill>
          <a:schemeClr val="tx1">
            <a:lumMod val="85000"/>
          </a:schemeClr>
        </a:solidFill>
      </dgm:spPr>
    </dgm:pt>
    <dgm:pt modelId="{459C60FA-AEFA-4B09-B24E-3CE41739ECD9}" type="pres">
      <dgm:prSet presAssocID="{14D50AF6-A269-46CA-ACD8-FF61812CAB6D}" presName="parTx" presStyleLbl="revTx" presStyleIdx="8" presStyleCnt="9"/>
      <dgm:spPr/>
    </dgm:pt>
    <dgm:pt modelId="{78BC4E5D-5E9F-4B14-B293-19612F691DF2}" type="pres">
      <dgm:prSet presAssocID="{14D50AF6-A269-46CA-ACD8-FF61812CAB6D}" presName="bSpace" presStyleCnt="0"/>
      <dgm:spPr/>
    </dgm:pt>
    <dgm:pt modelId="{9D0B3A55-65F9-4D81-A39B-01E5C6A057EC}" type="pres">
      <dgm:prSet presAssocID="{14D50AF6-A269-46CA-ACD8-FF61812CAB6D}" presName="parBackupNorm" presStyleCnt="0"/>
      <dgm:spPr/>
    </dgm:pt>
    <dgm:pt modelId="{E5C1C39F-A4DE-4248-B895-2CF9B2DFBDF7}" type="pres">
      <dgm:prSet presAssocID="{A2276D91-5106-4163-AE57-473567D8DE74}" presName="parSpace" presStyleCnt="0"/>
      <dgm:spPr/>
    </dgm:pt>
  </dgm:ptLst>
  <dgm:cxnLst>
    <dgm:cxn modelId="{37B2421E-C507-4788-963E-688245CA8C31}" srcId="{8AA20905-3954-474B-A606-562BCA026DC1}" destId="{EB340DF9-64F4-4ED1-82F4-830DA17F52D6}" srcOrd="6" destOrd="0" parTransId="{DDA5AA38-83AF-46A1-AB5A-15E851D8927E}" sibTransId="{F9518AE1-1EA9-4880-B72A-E56863A2F36E}"/>
    <dgm:cxn modelId="{640E7128-109A-47F1-8270-2B9E84B8E2F5}" srcId="{8AA20905-3954-474B-A606-562BCA026DC1}" destId="{D774AA4C-A6CB-4201-BB3E-01AB0623CBFC}" srcOrd="3" destOrd="0" parTransId="{D6BC54AA-BA9C-4F8E-A41B-36D98B54DD01}" sibTransId="{C48BB873-FF12-4370-93CF-088F67706CDD}"/>
    <dgm:cxn modelId="{277BF439-B1F5-4577-9AFE-1429CD2608FA}" srcId="{8AA20905-3954-474B-A606-562BCA026DC1}" destId="{CA0408BE-17E6-4BE5-B660-6345B1B8D6ED}" srcOrd="4" destOrd="0" parTransId="{C90765BA-F639-423A-8D11-9AAFC799C7E1}" sibTransId="{63F8F4A2-53C3-4ED3-90E0-D4AA11EAB88A}"/>
    <dgm:cxn modelId="{B1A6796A-737D-4294-9CF5-1DD41700FF2D}" type="presOf" srcId="{D774AA4C-A6CB-4201-BB3E-01AB0623CBFC}" destId="{449A088D-62DD-4F88-898E-6A2D85434A2F}" srcOrd="0" destOrd="0" presId="urn:microsoft.com/office/officeart/2008/layout/CircleAccentTimeline"/>
    <dgm:cxn modelId="{A97D3372-040F-4BDC-9080-218FA40E5C60}" type="presOf" srcId="{083AE80F-42BE-4430-A653-75E78A547765}" destId="{7049FC75-5098-48D8-AD35-80D57DA2EB56}" srcOrd="0" destOrd="0" presId="urn:microsoft.com/office/officeart/2008/layout/CircleAccentTimeline"/>
    <dgm:cxn modelId="{6A85EE72-4077-407A-9B80-BE3ADC383D9D}" type="presOf" srcId="{DA48B491-1C20-4989-B2E4-B95CD6D8BFCB}" destId="{026BDF3F-FD0F-45C5-954F-5D4B98C91B1F}" srcOrd="0" destOrd="0" presId="urn:microsoft.com/office/officeart/2008/layout/CircleAccentTimeline"/>
    <dgm:cxn modelId="{30EC2F74-DEC4-4494-93BC-C6EABEAA6F51}" type="presOf" srcId="{14D50AF6-A269-46CA-ACD8-FF61812CAB6D}" destId="{459C60FA-AEFA-4B09-B24E-3CE41739ECD9}" srcOrd="0" destOrd="0" presId="urn:microsoft.com/office/officeart/2008/layout/CircleAccentTimeline"/>
    <dgm:cxn modelId="{72E7705A-2B4B-4279-8B3B-325B49ECA7B5}" type="presOf" srcId="{DC13AB6D-DEA2-4CBB-AC69-1EF1A6AD1512}" destId="{F170F38C-2FB0-436E-B241-06895A9D0765}" srcOrd="0" destOrd="0" presId="urn:microsoft.com/office/officeart/2008/layout/CircleAccentTimeline"/>
    <dgm:cxn modelId="{2B816F83-2368-4B71-9367-C4BA3DB2D945}" type="presOf" srcId="{8AA20905-3954-474B-A606-562BCA026DC1}" destId="{144C99FA-8795-4A8B-A2CD-41F6B94BA61C}" srcOrd="0" destOrd="0" presId="urn:microsoft.com/office/officeart/2008/layout/CircleAccentTimeline"/>
    <dgm:cxn modelId="{C6832589-91AA-4F94-B58F-8378315DB9B9}" type="presOf" srcId="{CA0408BE-17E6-4BE5-B660-6345B1B8D6ED}" destId="{A172DBBF-CA1C-43AA-A454-217314680FF5}" srcOrd="0" destOrd="0" presId="urn:microsoft.com/office/officeart/2008/layout/CircleAccentTimeline"/>
    <dgm:cxn modelId="{9432488D-6432-467E-9E68-9680DDA15D74}" type="presOf" srcId="{255AA03F-F1F8-4090-88C9-4CCB0A20D3AD}" destId="{846E599D-62D9-4B65-B111-5C60C405236A}" srcOrd="0" destOrd="0" presId="urn:microsoft.com/office/officeart/2008/layout/CircleAccentTimeline"/>
    <dgm:cxn modelId="{4B888393-351D-4489-90C9-5A68061AB236}" srcId="{8AA20905-3954-474B-A606-562BCA026DC1}" destId="{DC13AB6D-DEA2-4CBB-AC69-1EF1A6AD1512}" srcOrd="0" destOrd="0" parTransId="{2C752582-D9FF-4E04-A92F-827DB4BB5C48}" sibTransId="{9C64CC83-643C-4E12-8F97-BC19DC031190}"/>
    <dgm:cxn modelId="{8D58A793-B491-4107-A41E-65149396795D}" srcId="{8AA20905-3954-474B-A606-562BCA026DC1}" destId="{14D50AF6-A269-46CA-ACD8-FF61812CAB6D}" srcOrd="8" destOrd="0" parTransId="{C5EFEA87-7A5D-432E-8162-3942557E8401}" sibTransId="{A2276D91-5106-4163-AE57-473567D8DE74}"/>
    <dgm:cxn modelId="{EFA0B8B3-65BC-4E9E-A504-E60AFC01F95A}" srcId="{8AA20905-3954-474B-A606-562BCA026DC1}" destId="{083AE80F-42BE-4430-A653-75E78A547765}" srcOrd="2" destOrd="0" parTransId="{284B87EA-738F-42C5-AFAC-4F84EDB420D8}" sibTransId="{6A2911DA-4995-4527-BD23-9FD8940410B5}"/>
    <dgm:cxn modelId="{F226B1C2-5D99-403A-8240-EAD6BD4D8534}" srcId="{8AA20905-3954-474B-A606-562BCA026DC1}" destId="{53742231-981F-480A-940F-203EC2F7423F}" srcOrd="1" destOrd="0" parTransId="{2FC75195-FBA1-43DE-85DD-40B4B3A2F1F3}" sibTransId="{EF449C32-A7AE-4099-9E9B-9E2F736A89CE}"/>
    <dgm:cxn modelId="{A5413DC7-E775-4F2C-AC35-82BCB9A379EC}" type="presOf" srcId="{EB340DF9-64F4-4ED1-82F4-830DA17F52D6}" destId="{4653D06D-8301-4FAA-A2FE-716DDFF4516C}" srcOrd="0" destOrd="0" presId="urn:microsoft.com/office/officeart/2008/layout/CircleAccentTimeline"/>
    <dgm:cxn modelId="{375F48DC-626F-4C54-8A84-5D71B88746AC}" srcId="{8AA20905-3954-474B-A606-562BCA026DC1}" destId="{255AA03F-F1F8-4090-88C9-4CCB0A20D3AD}" srcOrd="7" destOrd="0" parTransId="{D07E490E-9CC8-418D-BF02-FC454ECED96F}" sibTransId="{F02FD003-F9FB-4BA9-A0F6-2BAD679538AB}"/>
    <dgm:cxn modelId="{4BB9A1DF-E802-420B-A638-C037A5921806}" type="presOf" srcId="{53742231-981F-480A-940F-203EC2F7423F}" destId="{3E2EA0FE-2544-413F-B40D-1F1955EE7393}" srcOrd="0" destOrd="0" presId="urn:microsoft.com/office/officeart/2008/layout/CircleAccentTimeline"/>
    <dgm:cxn modelId="{4E6927FC-44D1-40D8-944B-4CFC6099F024}" srcId="{8AA20905-3954-474B-A606-562BCA026DC1}" destId="{DA48B491-1C20-4989-B2E4-B95CD6D8BFCB}" srcOrd="5" destOrd="0" parTransId="{05329898-09CF-4B93-A90E-5F200157652E}" sibTransId="{ECDED07B-4CED-44B5-85D3-2756D955423A}"/>
    <dgm:cxn modelId="{4639CA18-317D-48F6-8F68-4B28A44FC5E4}" type="presParOf" srcId="{144C99FA-8795-4A8B-A2CD-41F6B94BA61C}" destId="{D65FC8F3-A151-4A18-991B-C2143F269631}" srcOrd="0" destOrd="0" presId="urn:microsoft.com/office/officeart/2008/layout/CircleAccentTimeline"/>
    <dgm:cxn modelId="{9DDE3596-59EB-46EA-A92F-09A220E464AC}" type="presParOf" srcId="{D65FC8F3-A151-4A18-991B-C2143F269631}" destId="{AF2EC7DC-DA13-4ECC-845A-D7C50970CD4E}" srcOrd="0" destOrd="0" presId="urn:microsoft.com/office/officeart/2008/layout/CircleAccentTimeline"/>
    <dgm:cxn modelId="{DC7122E8-F463-4093-BD4E-4C0323C815A8}" type="presParOf" srcId="{D65FC8F3-A151-4A18-991B-C2143F269631}" destId="{F170F38C-2FB0-436E-B241-06895A9D0765}" srcOrd="1" destOrd="0" presId="urn:microsoft.com/office/officeart/2008/layout/CircleAccentTimeline"/>
    <dgm:cxn modelId="{B83CCD04-64C3-4255-BE55-6F25014D68F7}" type="presParOf" srcId="{D65FC8F3-A151-4A18-991B-C2143F269631}" destId="{02E2878B-19BB-4EE0-AE9B-2EC023F9FDC1}" srcOrd="2" destOrd="0" presId="urn:microsoft.com/office/officeart/2008/layout/CircleAccentTimeline"/>
    <dgm:cxn modelId="{4BF3DB83-FF9E-4EA2-884E-025A5A0E2F17}" type="presParOf" srcId="{144C99FA-8795-4A8B-A2CD-41F6B94BA61C}" destId="{C76A82F1-EB44-4492-B445-36C69F0BAD39}" srcOrd="1" destOrd="0" presId="urn:microsoft.com/office/officeart/2008/layout/CircleAccentTimeline"/>
    <dgm:cxn modelId="{3D587E7E-FA8C-4BC3-8358-9E0BD2EBE101}" type="presParOf" srcId="{144C99FA-8795-4A8B-A2CD-41F6B94BA61C}" destId="{C07FCA31-19A0-4A91-80BF-D406598B00BE}" srcOrd="2" destOrd="0" presId="urn:microsoft.com/office/officeart/2008/layout/CircleAccentTimeline"/>
    <dgm:cxn modelId="{A867B3AF-D67D-45B4-87AC-9C74B2DFD430}" type="presParOf" srcId="{144C99FA-8795-4A8B-A2CD-41F6B94BA61C}" destId="{09498FD0-3280-4714-BA0E-EE7B683635BB}" srcOrd="3" destOrd="0" presId="urn:microsoft.com/office/officeart/2008/layout/CircleAccentTimeline"/>
    <dgm:cxn modelId="{FE68ADCF-AFB5-4605-987B-7690C192C0D0}" type="presParOf" srcId="{09498FD0-3280-4714-BA0E-EE7B683635BB}" destId="{8D8EF306-BA4E-462E-B329-C14E469DE02E}" srcOrd="0" destOrd="0" presId="urn:microsoft.com/office/officeart/2008/layout/CircleAccentTimeline"/>
    <dgm:cxn modelId="{FB091FBD-9E42-47D6-BDCA-F7F4832B2C0B}" type="presParOf" srcId="{09498FD0-3280-4714-BA0E-EE7B683635BB}" destId="{3E2EA0FE-2544-413F-B40D-1F1955EE7393}" srcOrd="1" destOrd="0" presId="urn:microsoft.com/office/officeart/2008/layout/CircleAccentTimeline"/>
    <dgm:cxn modelId="{B8A8AD0E-9671-4B6A-8EC8-D06B11E02593}" type="presParOf" srcId="{09498FD0-3280-4714-BA0E-EE7B683635BB}" destId="{6A72D0A2-3B32-4B07-9D6C-0EA27E56F4D2}" srcOrd="2" destOrd="0" presId="urn:microsoft.com/office/officeart/2008/layout/CircleAccentTimeline"/>
    <dgm:cxn modelId="{73BDDC52-236E-4C9A-B405-B8D018EB0707}" type="presParOf" srcId="{144C99FA-8795-4A8B-A2CD-41F6B94BA61C}" destId="{25612B0C-7A2C-49B2-8074-FDFF58D62EF4}" srcOrd="4" destOrd="0" presId="urn:microsoft.com/office/officeart/2008/layout/CircleAccentTimeline"/>
    <dgm:cxn modelId="{E9CC431C-D6DF-4E93-9268-27D57C4F92EB}" type="presParOf" srcId="{144C99FA-8795-4A8B-A2CD-41F6B94BA61C}" destId="{9873C7DD-D414-42BE-9446-2DB4DD25CA04}" srcOrd="5" destOrd="0" presId="urn:microsoft.com/office/officeart/2008/layout/CircleAccentTimeline"/>
    <dgm:cxn modelId="{68283C41-A784-4101-9E80-C9E0085FDFA9}" type="presParOf" srcId="{144C99FA-8795-4A8B-A2CD-41F6B94BA61C}" destId="{9B29E986-B4CE-4B5F-9880-1EF3BDCAC0C7}" srcOrd="6" destOrd="0" presId="urn:microsoft.com/office/officeart/2008/layout/CircleAccentTimeline"/>
    <dgm:cxn modelId="{2508F800-6280-4A2C-B04D-6C3E9E02599C}" type="presParOf" srcId="{9B29E986-B4CE-4B5F-9880-1EF3BDCAC0C7}" destId="{81B132A9-1972-414A-9E5F-CB7F488B1A8D}" srcOrd="0" destOrd="0" presId="urn:microsoft.com/office/officeart/2008/layout/CircleAccentTimeline"/>
    <dgm:cxn modelId="{2EE4EA6C-B42A-4B78-9589-085D33A25CEB}" type="presParOf" srcId="{9B29E986-B4CE-4B5F-9880-1EF3BDCAC0C7}" destId="{7049FC75-5098-48D8-AD35-80D57DA2EB56}" srcOrd="1" destOrd="0" presId="urn:microsoft.com/office/officeart/2008/layout/CircleAccentTimeline"/>
    <dgm:cxn modelId="{2F7E6C20-E632-44CB-B7A1-20820484C323}" type="presParOf" srcId="{9B29E986-B4CE-4B5F-9880-1EF3BDCAC0C7}" destId="{79551C55-4481-4A07-ACAE-C33EE7E6F049}" srcOrd="2" destOrd="0" presId="urn:microsoft.com/office/officeart/2008/layout/CircleAccentTimeline"/>
    <dgm:cxn modelId="{2F639643-C8B4-496F-A6C3-F184C485FBF0}" type="presParOf" srcId="{144C99FA-8795-4A8B-A2CD-41F6B94BA61C}" destId="{187122F2-A86D-484A-8654-2981606D35DE}" srcOrd="7" destOrd="0" presId="urn:microsoft.com/office/officeart/2008/layout/CircleAccentTimeline"/>
    <dgm:cxn modelId="{D2EA3D02-3D0F-4E52-AE34-A12ECE9047F2}" type="presParOf" srcId="{144C99FA-8795-4A8B-A2CD-41F6B94BA61C}" destId="{E61C60E1-2012-4280-A852-8C252BE849BE}" srcOrd="8" destOrd="0" presId="urn:microsoft.com/office/officeart/2008/layout/CircleAccentTimeline"/>
    <dgm:cxn modelId="{43DA8438-6BB3-4B67-B069-300653AF9677}" type="presParOf" srcId="{144C99FA-8795-4A8B-A2CD-41F6B94BA61C}" destId="{EA81D578-FE41-42EF-8BFF-C75CF605E136}" srcOrd="9" destOrd="0" presId="urn:microsoft.com/office/officeart/2008/layout/CircleAccentTimeline"/>
    <dgm:cxn modelId="{8C78E5AA-1B39-4390-B4E9-71D7D9D57610}" type="presParOf" srcId="{EA81D578-FE41-42EF-8BFF-C75CF605E136}" destId="{7790889B-389E-4341-BD95-65FE79B73BA4}" srcOrd="0" destOrd="0" presId="urn:microsoft.com/office/officeart/2008/layout/CircleAccentTimeline"/>
    <dgm:cxn modelId="{CFDC3CE2-3344-4A94-A41C-2CE210D70C89}" type="presParOf" srcId="{EA81D578-FE41-42EF-8BFF-C75CF605E136}" destId="{449A088D-62DD-4F88-898E-6A2D85434A2F}" srcOrd="1" destOrd="0" presId="urn:microsoft.com/office/officeart/2008/layout/CircleAccentTimeline"/>
    <dgm:cxn modelId="{47CDD4CC-1F8B-4F43-9908-DC054D185578}" type="presParOf" srcId="{EA81D578-FE41-42EF-8BFF-C75CF605E136}" destId="{2F0E527C-A15F-4117-A17E-74CAC9435C3F}" srcOrd="2" destOrd="0" presId="urn:microsoft.com/office/officeart/2008/layout/CircleAccentTimeline"/>
    <dgm:cxn modelId="{FD0CB6AA-280C-4FC1-9EB9-AAAD5F8D85F4}" type="presParOf" srcId="{144C99FA-8795-4A8B-A2CD-41F6B94BA61C}" destId="{787B2A5F-6DB4-44B2-9837-A240E7DBA7BF}" srcOrd="10" destOrd="0" presId="urn:microsoft.com/office/officeart/2008/layout/CircleAccentTimeline"/>
    <dgm:cxn modelId="{2E6A2E40-DB6F-4766-82FF-B40EDD5AC522}" type="presParOf" srcId="{144C99FA-8795-4A8B-A2CD-41F6B94BA61C}" destId="{D3B8EFAE-117B-49BB-8265-792AD89D9A1B}" srcOrd="11" destOrd="0" presId="urn:microsoft.com/office/officeart/2008/layout/CircleAccentTimeline"/>
    <dgm:cxn modelId="{C71F2048-EEF0-4F2F-8EF3-04EA40496E80}" type="presParOf" srcId="{144C99FA-8795-4A8B-A2CD-41F6B94BA61C}" destId="{FC61B4EA-DFCE-47CA-9D79-72B7953C3097}" srcOrd="12" destOrd="0" presId="urn:microsoft.com/office/officeart/2008/layout/CircleAccentTimeline"/>
    <dgm:cxn modelId="{6489E580-E655-4C53-9EBB-35922E18C104}" type="presParOf" srcId="{FC61B4EA-DFCE-47CA-9D79-72B7953C3097}" destId="{46012CC6-1202-4E41-9549-A5B048F22119}" srcOrd="0" destOrd="0" presId="urn:microsoft.com/office/officeart/2008/layout/CircleAccentTimeline"/>
    <dgm:cxn modelId="{3D706DA2-8D4D-4C87-829C-22FD2D20D314}" type="presParOf" srcId="{FC61B4EA-DFCE-47CA-9D79-72B7953C3097}" destId="{A172DBBF-CA1C-43AA-A454-217314680FF5}" srcOrd="1" destOrd="0" presId="urn:microsoft.com/office/officeart/2008/layout/CircleAccentTimeline"/>
    <dgm:cxn modelId="{B7D68047-D4D9-4E81-9365-39D9414CE580}" type="presParOf" srcId="{FC61B4EA-DFCE-47CA-9D79-72B7953C3097}" destId="{54220A36-4E12-446C-888F-6CC268011E39}" srcOrd="2" destOrd="0" presId="urn:microsoft.com/office/officeart/2008/layout/CircleAccentTimeline"/>
    <dgm:cxn modelId="{AACC8FC8-A254-401D-99C7-C42A0002C73C}" type="presParOf" srcId="{144C99FA-8795-4A8B-A2CD-41F6B94BA61C}" destId="{CED25FB5-7B2B-4DE5-9ACB-63E031D97245}" srcOrd="13" destOrd="0" presId="urn:microsoft.com/office/officeart/2008/layout/CircleAccentTimeline"/>
    <dgm:cxn modelId="{AB477857-B628-49D7-84D2-04DA269DF9BC}" type="presParOf" srcId="{144C99FA-8795-4A8B-A2CD-41F6B94BA61C}" destId="{1F70082C-2A69-4588-9487-42407C7051AC}" srcOrd="14" destOrd="0" presId="urn:microsoft.com/office/officeart/2008/layout/CircleAccentTimeline"/>
    <dgm:cxn modelId="{E406FD7E-DE4A-4F8C-AC2D-A3B97B7C5096}" type="presParOf" srcId="{144C99FA-8795-4A8B-A2CD-41F6B94BA61C}" destId="{784CF4F3-2753-4D6A-BE13-D53E11BA0E7A}" srcOrd="15" destOrd="0" presId="urn:microsoft.com/office/officeart/2008/layout/CircleAccentTimeline"/>
    <dgm:cxn modelId="{5EC406F8-1681-4194-ABAB-E965D6537C26}" type="presParOf" srcId="{784CF4F3-2753-4D6A-BE13-D53E11BA0E7A}" destId="{47B599FE-8CBD-4878-93A0-6CBC77511F56}" srcOrd="0" destOrd="0" presId="urn:microsoft.com/office/officeart/2008/layout/CircleAccentTimeline"/>
    <dgm:cxn modelId="{E652D90F-4856-4221-9AB0-FD3E05F9B3AD}" type="presParOf" srcId="{784CF4F3-2753-4D6A-BE13-D53E11BA0E7A}" destId="{026BDF3F-FD0F-45C5-954F-5D4B98C91B1F}" srcOrd="1" destOrd="0" presId="urn:microsoft.com/office/officeart/2008/layout/CircleAccentTimeline"/>
    <dgm:cxn modelId="{1A603588-660C-43B1-AD5D-02B75F69908E}" type="presParOf" srcId="{784CF4F3-2753-4D6A-BE13-D53E11BA0E7A}" destId="{9230B73E-1D3E-416C-826D-7197B128EF17}" srcOrd="2" destOrd="0" presId="urn:microsoft.com/office/officeart/2008/layout/CircleAccentTimeline"/>
    <dgm:cxn modelId="{ABB83743-E6D3-4C9D-B1A0-CADA4D9F01F3}" type="presParOf" srcId="{144C99FA-8795-4A8B-A2CD-41F6B94BA61C}" destId="{E428E649-BDAD-4B22-95F5-61430B7FABDB}" srcOrd="16" destOrd="0" presId="urn:microsoft.com/office/officeart/2008/layout/CircleAccentTimeline"/>
    <dgm:cxn modelId="{F4D3E6E4-6452-4543-8DCD-C7B35B23650A}" type="presParOf" srcId="{144C99FA-8795-4A8B-A2CD-41F6B94BA61C}" destId="{32217850-DA89-4588-BE88-3B286732B9B7}" srcOrd="17" destOrd="0" presId="urn:microsoft.com/office/officeart/2008/layout/CircleAccentTimeline"/>
    <dgm:cxn modelId="{9FF5D341-01F2-453D-A544-216A47E85387}" type="presParOf" srcId="{144C99FA-8795-4A8B-A2CD-41F6B94BA61C}" destId="{22202CA9-2617-4617-B403-78040D249C04}" srcOrd="18" destOrd="0" presId="urn:microsoft.com/office/officeart/2008/layout/CircleAccentTimeline"/>
    <dgm:cxn modelId="{E5DA1FFE-E16E-4167-9FB2-EE3D1E5A5E0F}" type="presParOf" srcId="{22202CA9-2617-4617-B403-78040D249C04}" destId="{1AAE65DB-24BF-4891-A216-4EE6A246E19B}" srcOrd="0" destOrd="0" presId="urn:microsoft.com/office/officeart/2008/layout/CircleAccentTimeline"/>
    <dgm:cxn modelId="{95E5C719-C641-4878-958E-B63112116EC0}" type="presParOf" srcId="{22202CA9-2617-4617-B403-78040D249C04}" destId="{4653D06D-8301-4FAA-A2FE-716DDFF4516C}" srcOrd="1" destOrd="0" presId="urn:microsoft.com/office/officeart/2008/layout/CircleAccentTimeline"/>
    <dgm:cxn modelId="{795C92D4-A716-41B6-A670-D3E127A0EE1D}" type="presParOf" srcId="{22202CA9-2617-4617-B403-78040D249C04}" destId="{2F2B624C-3016-478E-9332-3DFEC3B53974}" srcOrd="2" destOrd="0" presId="urn:microsoft.com/office/officeart/2008/layout/CircleAccentTimeline"/>
    <dgm:cxn modelId="{FC617E72-52DB-4B7B-93B8-695F401437E8}" type="presParOf" srcId="{144C99FA-8795-4A8B-A2CD-41F6B94BA61C}" destId="{3FA776E5-343A-4A8F-815F-6700734832F5}" srcOrd="19" destOrd="0" presId="urn:microsoft.com/office/officeart/2008/layout/CircleAccentTimeline"/>
    <dgm:cxn modelId="{436CD14F-2F62-41FB-A297-4679D1657A7A}" type="presParOf" srcId="{144C99FA-8795-4A8B-A2CD-41F6B94BA61C}" destId="{A9949405-BBCE-4BD2-A271-C00CB0D248AB}" srcOrd="20" destOrd="0" presId="urn:microsoft.com/office/officeart/2008/layout/CircleAccentTimeline"/>
    <dgm:cxn modelId="{D676C613-B602-4B42-96A3-9EEA47E98234}" type="presParOf" srcId="{144C99FA-8795-4A8B-A2CD-41F6B94BA61C}" destId="{709F045B-FD3A-4F72-BEEC-6E64107F3911}" srcOrd="21" destOrd="0" presId="urn:microsoft.com/office/officeart/2008/layout/CircleAccentTimeline"/>
    <dgm:cxn modelId="{D52184AE-C0F7-4F9C-81B1-6FFACEAFE824}" type="presParOf" srcId="{709F045B-FD3A-4F72-BEEC-6E64107F3911}" destId="{EC9E4B1C-B7F4-4527-9DC6-FC6D2C655872}" srcOrd="0" destOrd="0" presId="urn:microsoft.com/office/officeart/2008/layout/CircleAccentTimeline"/>
    <dgm:cxn modelId="{7AAD73F6-03B7-4461-B8FA-B38B57DC56FD}" type="presParOf" srcId="{709F045B-FD3A-4F72-BEEC-6E64107F3911}" destId="{846E599D-62D9-4B65-B111-5C60C405236A}" srcOrd="1" destOrd="0" presId="urn:microsoft.com/office/officeart/2008/layout/CircleAccentTimeline"/>
    <dgm:cxn modelId="{C8733F51-5BF5-47E4-88B0-2DB56F8E5978}" type="presParOf" srcId="{709F045B-FD3A-4F72-BEEC-6E64107F3911}" destId="{70150623-90DC-4C36-A602-653D678B34BE}" srcOrd="2" destOrd="0" presId="urn:microsoft.com/office/officeart/2008/layout/CircleAccentTimeline"/>
    <dgm:cxn modelId="{242E150C-AC95-49F0-B1B6-5AAF67398D6F}" type="presParOf" srcId="{144C99FA-8795-4A8B-A2CD-41F6B94BA61C}" destId="{2C5648AC-FA76-41FC-AF40-353DFE2E3C19}" srcOrd="22" destOrd="0" presId="urn:microsoft.com/office/officeart/2008/layout/CircleAccentTimeline"/>
    <dgm:cxn modelId="{37B8A26D-0EAC-4017-AE24-C6DB4973B1F0}" type="presParOf" srcId="{144C99FA-8795-4A8B-A2CD-41F6B94BA61C}" destId="{06090FB0-D9BC-43E8-B8FC-2E4354769319}" srcOrd="23" destOrd="0" presId="urn:microsoft.com/office/officeart/2008/layout/CircleAccentTimeline"/>
    <dgm:cxn modelId="{5379528B-5493-4F75-BFBD-3060E8DA074F}" type="presParOf" srcId="{144C99FA-8795-4A8B-A2CD-41F6B94BA61C}" destId="{04CFF866-65D6-4077-B436-676AB01A3606}" srcOrd="24" destOrd="0" presId="urn:microsoft.com/office/officeart/2008/layout/CircleAccentTimeline"/>
    <dgm:cxn modelId="{205E380F-0664-4E5F-9379-E88F9B093A41}" type="presParOf" srcId="{04CFF866-65D6-4077-B436-676AB01A3606}" destId="{4F245579-C218-4837-8E87-A4F241D0E136}" srcOrd="0" destOrd="0" presId="urn:microsoft.com/office/officeart/2008/layout/CircleAccentTimeline"/>
    <dgm:cxn modelId="{8853CFC4-83D9-4543-BCDD-44A14B33BEA2}" type="presParOf" srcId="{04CFF866-65D6-4077-B436-676AB01A3606}" destId="{459C60FA-AEFA-4B09-B24E-3CE41739ECD9}" srcOrd="1" destOrd="0" presId="urn:microsoft.com/office/officeart/2008/layout/CircleAccentTimeline"/>
    <dgm:cxn modelId="{F068E656-7EFC-4A94-BEC6-33B6A5E33D8C}" type="presParOf" srcId="{04CFF866-65D6-4077-B436-676AB01A3606}" destId="{78BC4E5D-5E9F-4B14-B293-19612F691DF2}" srcOrd="2" destOrd="0" presId="urn:microsoft.com/office/officeart/2008/layout/CircleAccentTimeline"/>
    <dgm:cxn modelId="{797A1FCE-56FD-4003-985F-557BFC0E9655}" type="presParOf" srcId="{144C99FA-8795-4A8B-A2CD-41F6B94BA61C}" destId="{9D0B3A55-65F9-4D81-A39B-01E5C6A057EC}" srcOrd="25" destOrd="0" presId="urn:microsoft.com/office/officeart/2008/layout/CircleAccentTimeline"/>
    <dgm:cxn modelId="{FA927E34-4EB4-49E7-9820-C09D773FD9B2}" type="presParOf" srcId="{144C99FA-8795-4A8B-A2CD-41F6B94BA61C}" destId="{E5C1C39F-A4DE-4248-B895-2CF9B2DFBDF7}" srcOrd="26"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E5341-5CF7-4390-A031-CCD4AB52C90B}">
      <dsp:nvSpPr>
        <dsp:cNvPr id="0" name=""/>
        <dsp:cNvSpPr/>
      </dsp:nvSpPr>
      <dsp:spPr>
        <a:xfrm>
          <a:off x="2564" y="978202"/>
          <a:ext cx="1127739" cy="112773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B7A14677-8167-4DA8-8A0B-EA662E7B8B4D}">
      <dsp:nvSpPr>
        <dsp:cNvPr id="0" name=""/>
        <dsp:cNvSpPr/>
      </dsp:nvSpPr>
      <dsp:spPr>
        <a:xfrm>
          <a:off x="186150" y="1654846"/>
          <a:ext cx="1127739" cy="1127739"/>
        </a:xfrm>
        <a:prstGeom prst="roundRect">
          <a:avLst>
            <a:gd name="adj" fmla="val 10000"/>
          </a:avLst>
        </a:prstGeom>
        <a:gradFill rotWithShape="0">
          <a:gsLst>
            <a:gs pos="0">
              <a:schemeClr val="accent1">
                <a:alpha val="90000"/>
                <a:hueOff val="0"/>
                <a:satOff val="0"/>
                <a:lumOff val="0"/>
                <a:alphaOff val="0"/>
                <a:tint val="65000"/>
                <a:shade val="92000"/>
                <a:satMod val="130000"/>
              </a:schemeClr>
            </a:gs>
            <a:gs pos="45000">
              <a:schemeClr val="accent1">
                <a:alpha val="90000"/>
                <a:hueOff val="0"/>
                <a:satOff val="0"/>
                <a:lumOff val="0"/>
                <a:alphaOff val="0"/>
                <a:tint val="60000"/>
                <a:shade val="99000"/>
                <a:satMod val="120000"/>
              </a:schemeClr>
            </a:gs>
            <a:gs pos="100000">
              <a:schemeClr val="accent1">
                <a:alpha val="90000"/>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kern="1200" dirty="0"/>
            <a:t>Neural Networks</a:t>
          </a:r>
        </a:p>
      </dsp:txBody>
      <dsp:txXfrm>
        <a:off x="219180" y="1687876"/>
        <a:ext cx="1061679" cy="1061679"/>
      </dsp:txXfrm>
    </dsp:sp>
    <dsp:sp modelId="{DA865B5A-6A93-4E28-B691-2349B6AE3782}">
      <dsp:nvSpPr>
        <dsp:cNvPr id="0" name=""/>
        <dsp:cNvSpPr/>
      </dsp:nvSpPr>
      <dsp:spPr>
        <a:xfrm>
          <a:off x="1347531" y="1406582"/>
          <a:ext cx="217227" cy="270979"/>
        </a:xfrm>
        <a:prstGeom prst="rightArrow">
          <a:avLst>
            <a:gd name="adj1" fmla="val 60000"/>
            <a:gd name="adj2" fmla="val 50000"/>
          </a:avLst>
        </a:prstGeom>
        <a:gradFill rotWithShape="0">
          <a:gsLst>
            <a:gs pos="0">
              <a:schemeClr val="accent1">
                <a:shade val="90000"/>
                <a:hueOff val="0"/>
                <a:satOff val="0"/>
                <a:lumOff val="0"/>
                <a:alphaOff val="0"/>
                <a:tint val="65000"/>
                <a:shade val="92000"/>
                <a:satMod val="130000"/>
              </a:schemeClr>
            </a:gs>
            <a:gs pos="45000">
              <a:schemeClr val="accent1">
                <a:shade val="90000"/>
                <a:hueOff val="0"/>
                <a:satOff val="0"/>
                <a:lumOff val="0"/>
                <a:alphaOff val="0"/>
                <a:tint val="60000"/>
                <a:shade val="99000"/>
                <a:satMod val="120000"/>
              </a:schemeClr>
            </a:gs>
            <a:gs pos="100000">
              <a:schemeClr val="accent1">
                <a:shade val="90000"/>
                <a:hueOff val="0"/>
                <a:satOff val="0"/>
                <a:lumOff val="0"/>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a:t>01</a:t>
          </a:r>
          <a:endParaRPr lang="en-US" sz="900" kern="1200" dirty="0"/>
        </a:p>
      </dsp:txBody>
      <dsp:txXfrm>
        <a:off x="1347531" y="1460778"/>
        <a:ext cx="152059" cy="162587"/>
      </dsp:txXfrm>
    </dsp:sp>
    <dsp:sp modelId="{39C0C014-504F-4F71-911D-B07535D2EE9A}">
      <dsp:nvSpPr>
        <dsp:cNvPr id="0" name=""/>
        <dsp:cNvSpPr/>
      </dsp:nvSpPr>
      <dsp:spPr>
        <a:xfrm>
          <a:off x="1750954" y="978202"/>
          <a:ext cx="1127739" cy="112773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FD67A7F4-892C-4B62-8A20-74EEC652CFB6}">
      <dsp:nvSpPr>
        <dsp:cNvPr id="0" name=""/>
        <dsp:cNvSpPr/>
      </dsp:nvSpPr>
      <dsp:spPr>
        <a:xfrm>
          <a:off x="1934539" y="1654846"/>
          <a:ext cx="1127739" cy="1127739"/>
        </a:xfrm>
        <a:prstGeom prst="roundRect">
          <a:avLst>
            <a:gd name="adj" fmla="val 10000"/>
          </a:avLst>
        </a:prstGeom>
        <a:gradFill rotWithShape="0">
          <a:gsLst>
            <a:gs pos="0">
              <a:schemeClr val="accent1">
                <a:alpha val="90000"/>
                <a:hueOff val="0"/>
                <a:satOff val="0"/>
                <a:lumOff val="0"/>
                <a:alphaOff val="-8000"/>
                <a:tint val="65000"/>
                <a:shade val="92000"/>
                <a:satMod val="130000"/>
              </a:schemeClr>
            </a:gs>
            <a:gs pos="45000">
              <a:schemeClr val="accent1">
                <a:alpha val="90000"/>
                <a:hueOff val="0"/>
                <a:satOff val="0"/>
                <a:lumOff val="0"/>
                <a:alphaOff val="-8000"/>
                <a:tint val="60000"/>
                <a:shade val="99000"/>
                <a:satMod val="120000"/>
              </a:schemeClr>
            </a:gs>
            <a:gs pos="100000">
              <a:schemeClr val="accent1">
                <a:alpha val="90000"/>
                <a:hueOff val="0"/>
                <a:satOff val="0"/>
                <a:lumOff val="0"/>
                <a:alphaOff val="-800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kern="1200" dirty="0"/>
            <a:t>Forward and Backward Propagations</a:t>
          </a:r>
        </a:p>
      </dsp:txBody>
      <dsp:txXfrm>
        <a:off x="1967569" y="1687876"/>
        <a:ext cx="1061679" cy="1061679"/>
      </dsp:txXfrm>
    </dsp:sp>
    <dsp:sp modelId="{00E9D9DD-8FD4-4EB3-957C-86910EC6AD92}">
      <dsp:nvSpPr>
        <dsp:cNvPr id="0" name=""/>
        <dsp:cNvSpPr/>
      </dsp:nvSpPr>
      <dsp:spPr>
        <a:xfrm>
          <a:off x="3095920" y="1406582"/>
          <a:ext cx="217227" cy="270979"/>
        </a:xfrm>
        <a:prstGeom prst="rightArrow">
          <a:avLst>
            <a:gd name="adj1" fmla="val 60000"/>
            <a:gd name="adj2" fmla="val 50000"/>
          </a:avLst>
        </a:prstGeom>
        <a:gradFill rotWithShape="0">
          <a:gsLst>
            <a:gs pos="0">
              <a:schemeClr val="accent1">
                <a:shade val="90000"/>
                <a:hueOff val="17255"/>
                <a:satOff val="-187"/>
                <a:lumOff val="5556"/>
                <a:alphaOff val="0"/>
                <a:tint val="65000"/>
                <a:shade val="92000"/>
                <a:satMod val="130000"/>
              </a:schemeClr>
            </a:gs>
            <a:gs pos="45000">
              <a:schemeClr val="accent1">
                <a:shade val="90000"/>
                <a:hueOff val="17255"/>
                <a:satOff val="-187"/>
                <a:lumOff val="5556"/>
                <a:alphaOff val="0"/>
                <a:tint val="60000"/>
                <a:shade val="99000"/>
                <a:satMod val="120000"/>
              </a:schemeClr>
            </a:gs>
            <a:gs pos="100000">
              <a:schemeClr val="accent1">
                <a:shade val="90000"/>
                <a:hueOff val="17255"/>
                <a:satOff val="-187"/>
                <a:lumOff val="5556"/>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a:t>02</a:t>
          </a:r>
        </a:p>
      </dsp:txBody>
      <dsp:txXfrm>
        <a:off x="3095920" y="1460778"/>
        <a:ext cx="152059" cy="162587"/>
      </dsp:txXfrm>
    </dsp:sp>
    <dsp:sp modelId="{D8A2276F-295F-48F7-95F7-F97877FDE28D}">
      <dsp:nvSpPr>
        <dsp:cNvPr id="0" name=""/>
        <dsp:cNvSpPr/>
      </dsp:nvSpPr>
      <dsp:spPr>
        <a:xfrm>
          <a:off x="3499343" y="978202"/>
          <a:ext cx="1127739" cy="112773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D28E65AB-BB4C-442E-98E3-1BEDCBCED7C3}">
      <dsp:nvSpPr>
        <dsp:cNvPr id="0" name=""/>
        <dsp:cNvSpPr/>
      </dsp:nvSpPr>
      <dsp:spPr>
        <a:xfrm>
          <a:off x="3682928" y="1654846"/>
          <a:ext cx="1127739" cy="1127739"/>
        </a:xfrm>
        <a:prstGeom prst="roundRect">
          <a:avLst>
            <a:gd name="adj" fmla="val 10000"/>
          </a:avLst>
        </a:prstGeom>
        <a:gradFill rotWithShape="0">
          <a:gsLst>
            <a:gs pos="0">
              <a:schemeClr val="accent1">
                <a:alpha val="90000"/>
                <a:hueOff val="0"/>
                <a:satOff val="0"/>
                <a:lumOff val="0"/>
                <a:alphaOff val="-16000"/>
                <a:tint val="65000"/>
                <a:shade val="92000"/>
                <a:satMod val="130000"/>
              </a:schemeClr>
            </a:gs>
            <a:gs pos="45000">
              <a:schemeClr val="accent1">
                <a:alpha val="90000"/>
                <a:hueOff val="0"/>
                <a:satOff val="0"/>
                <a:lumOff val="0"/>
                <a:alphaOff val="-16000"/>
                <a:tint val="60000"/>
                <a:shade val="99000"/>
                <a:satMod val="120000"/>
              </a:schemeClr>
            </a:gs>
            <a:gs pos="100000">
              <a:schemeClr val="accent1">
                <a:alpha val="90000"/>
                <a:hueOff val="0"/>
                <a:satOff val="0"/>
                <a:lumOff val="0"/>
                <a:alphaOff val="-1600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kern="1200" dirty="0"/>
            <a:t>Optimizing functions</a:t>
          </a:r>
        </a:p>
      </dsp:txBody>
      <dsp:txXfrm>
        <a:off x="3715958" y="1687876"/>
        <a:ext cx="1061679" cy="1061679"/>
      </dsp:txXfrm>
    </dsp:sp>
    <dsp:sp modelId="{2335BECC-2610-4D94-B6D4-C44877C38CDC}">
      <dsp:nvSpPr>
        <dsp:cNvPr id="0" name=""/>
        <dsp:cNvSpPr/>
      </dsp:nvSpPr>
      <dsp:spPr>
        <a:xfrm>
          <a:off x="4844309" y="1406582"/>
          <a:ext cx="217227" cy="270979"/>
        </a:xfrm>
        <a:prstGeom prst="rightArrow">
          <a:avLst>
            <a:gd name="adj1" fmla="val 60000"/>
            <a:gd name="adj2" fmla="val 50000"/>
          </a:avLst>
        </a:prstGeom>
        <a:gradFill rotWithShape="0">
          <a:gsLst>
            <a:gs pos="0">
              <a:schemeClr val="accent1">
                <a:shade val="90000"/>
                <a:hueOff val="34511"/>
                <a:satOff val="-373"/>
                <a:lumOff val="11113"/>
                <a:alphaOff val="0"/>
                <a:tint val="65000"/>
                <a:shade val="92000"/>
                <a:satMod val="130000"/>
              </a:schemeClr>
            </a:gs>
            <a:gs pos="45000">
              <a:schemeClr val="accent1">
                <a:shade val="90000"/>
                <a:hueOff val="34511"/>
                <a:satOff val="-373"/>
                <a:lumOff val="11113"/>
                <a:alphaOff val="0"/>
                <a:tint val="60000"/>
                <a:shade val="99000"/>
                <a:satMod val="120000"/>
              </a:schemeClr>
            </a:gs>
            <a:gs pos="100000">
              <a:schemeClr val="accent1">
                <a:shade val="90000"/>
                <a:hueOff val="34511"/>
                <a:satOff val="-373"/>
                <a:lumOff val="11113"/>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r>
            <a:rPr lang="en-US" sz="900" kern="1200"/>
            <a:t>03</a:t>
          </a:r>
        </a:p>
      </dsp:txBody>
      <dsp:txXfrm>
        <a:off x="4844309" y="1460778"/>
        <a:ext cx="152059" cy="162587"/>
      </dsp:txXfrm>
    </dsp:sp>
    <dsp:sp modelId="{308EF794-A8B0-49DC-97A1-29648501F7C0}">
      <dsp:nvSpPr>
        <dsp:cNvPr id="0" name=""/>
        <dsp:cNvSpPr/>
      </dsp:nvSpPr>
      <dsp:spPr>
        <a:xfrm>
          <a:off x="5247732" y="978202"/>
          <a:ext cx="1127739" cy="1127739"/>
        </a:xfrm>
        <a:prstGeom prst="roundRect">
          <a:avLst>
            <a:gd name="adj" fmla="val 1000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16571" b="16571"/>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B4A31B7B-F452-497F-A97F-B8EA7C1DC349}">
      <dsp:nvSpPr>
        <dsp:cNvPr id="0" name=""/>
        <dsp:cNvSpPr/>
      </dsp:nvSpPr>
      <dsp:spPr>
        <a:xfrm>
          <a:off x="5431317" y="1654846"/>
          <a:ext cx="1127739" cy="1127739"/>
        </a:xfrm>
        <a:prstGeom prst="roundRect">
          <a:avLst>
            <a:gd name="adj" fmla="val 10000"/>
          </a:avLst>
        </a:prstGeom>
        <a:gradFill rotWithShape="0">
          <a:gsLst>
            <a:gs pos="0">
              <a:schemeClr val="accent1">
                <a:alpha val="90000"/>
                <a:hueOff val="0"/>
                <a:satOff val="0"/>
                <a:lumOff val="0"/>
                <a:alphaOff val="-24000"/>
                <a:tint val="65000"/>
                <a:shade val="92000"/>
                <a:satMod val="130000"/>
              </a:schemeClr>
            </a:gs>
            <a:gs pos="45000">
              <a:schemeClr val="accent1">
                <a:alpha val="90000"/>
                <a:hueOff val="0"/>
                <a:satOff val="0"/>
                <a:lumOff val="0"/>
                <a:alphaOff val="-24000"/>
                <a:tint val="60000"/>
                <a:shade val="99000"/>
                <a:satMod val="120000"/>
              </a:schemeClr>
            </a:gs>
            <a:gs pos="100000">
              <a:schemeClr val="accent1">
                <a:alpha val="90000"/>
                <a:hueOff val="0"/>
                <a:satOff val="0"/>
                <a:lumOff val="0"/>
                <a:alphaOff val="-2400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kern="1200" dirty="0"/>
            <a:t>Activation Functions</a:t>
          </a:r>
        </a:p>
      </dsp:txBody>
      <dsp:txXfrm>
        <a:off x="5464347" y="1687876"/>
        <a:ext cx="1061679" cy="1061679"/>
      </dsp:txXfrm>
    </dsp:sp>
    <dsp:sp modelId="{74AD334C-0994-4DAC-BF79-995A2AE6D833}">
      <dsp:nvSpPr>
        <dsp:cNvPr id="0" name=""/>
        <dsp:cNvSpPr/>
      </dsp:nvSpPr>
      <dsp:spPr>
        <a:xfrm>
          <a:off x="6592698" y="1406582"/>
          <a:ext cx="217227" cy="270979"/>
        </a:xfrm>
        <a:prstGeom prst="rightArrow">
          <a:avLst>
            <a:gd name="adj1" fmla="val 60000"/>
            <a:gd name="adj2" fmla="val 50000"/>
          </a:avLst>
        </a:prstGeom>
        <a:gradFill rotWithShape="0">
          <a:gsLst>
            <a:gs pos="0">
              <a:schemeClr val="accent1">
                <a:shade val="90000"/>
                <a:hueOff val="51766"/>
                <a:satOff val="-560"/>
                <a:lumOff val="16669"/>
                <a:alphaOff val="0"/>
                <a:tint val="65000"/>
                <a:shade val="92000"/>
                <a:satMod val="130000"/>
              </a:schemeClr>
            </a:gs>
            <a:gs pos="45000">
              <a:schemeClr val="accent1">
                <a:shade val="90000"/>
                <a:hueOff val="51766"/>
                <a:satOff val="-560"/>
                <a:lumOff val="16669"/>
                <a:alphaOff val="0"/>
                <a:tint val="60000"/>
                <a:shade val="99000"/>
                <a:satMod val="120000"/>
              </a:schemeClr>
            </a:gs>
            <a:gs pos="100000">
              <a:schemeClr val="accent1">
                <a:shade val="90000"/>
                <a:hueOff val="51766"/>
                <a:satOff val="-560"/>
                <a:lumOff val="16669"/>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592698" y="1460778"/>
        <a:ext cx="152059" cy="162587"/>
      </dsp:txXfrm>
    </dsp:sp>
    <dsp:sp modelId="{48CC07FC-081F-4689-BFC5-0720F4854F4D}">
      <dsp:nvSpPr>
        <dsp:cNvPr id="0" name=""/>
        <dsp:cNvSpPr/>
      </dsp:nvSpPr>
      <dsp:spPr>
        <a:xfrm>
          <a:off x="6996121" y="978202"/>
          <a:ext cx="1127739" cy="112773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7000" r="-57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E6EE6CDF-EEAD-4733-81FC-504B6DD36630}">
      <dsp:nvSpPr>
        <dsp:cNvPr id="0" name=""/>
        <dsp:cNvSpPr/>
      </dsp:nvSpPr>
      <dsp:spPr>
        <a:xfrm>
          <a:off x="7179706" y="1654846"/>
          <a:ext cx="1127739" cy="1127739"/>
        </a:xfrm>
        <a:prstGeom prst="roundRect">
          <a:avLst>
            <a:gd name="adj" fmla="val 10000"/>
          </a:avLst>
        </a:prstGeom>
        <a:gradFill rotWithShape="0">
          <a:gsLst>
            <a:gs pos="0">
              <a:schemeClr val="accent1">
                <a:alpha val="90000"/>
                <a:hueOff val="0"/>
                <a:satOff val="0"/>
                <a:lumOff val="0"/>
                <a:alphaOff val="-32000"/>
                <a:tint val="65000"/>
                <a:shade val="92000"/>
                <a:satMod val="130000"/>
              </a:schemeClr>
            </a:gs>
            <a:gs pos="45000">
              <a:schemeClr val="accent1">
                <a:alpha val="90000"/>
                <a:hueOff val="0"/>
                <a:satOff val="0"/>
                <a:lumOff val="0"/>
                <a:alphaOff val="-32000"/>
                <a:tint val="60000"/>
                <a:shade val="99000"/>
                <a:satMod val="120000"/>
              </a:schemeClr>
            </a:gs>
            <a:gs pos="100000">
              <a:schemeClr val="accent1">
                <a:alpha val="90000"/>
                <a:hueOff val="0"/>
                <a:satOff val="0"/>
                <a:lumOff val="0"/>
                <a:alphaOff val="-3200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kern="1200" dirty="0"/>
            <a:t>Initializers</a:t>
          </a:r>
        </a:p>
      </dsp:txBody>
      <dsp:txXfrm>
        <a:off x="7212736" y="1687876"/>
        <a:ext cx="1061679" cy="1061679"/>
      </dsp:txXfrm>
    </dsp:sp>
    <dsp:sp modelId="{1F4DE663-002D-4E68-A489-B80EBF18C6EC}">
      <dsp:nvSpPr>
        <dsp:cNvPr id="0" name=""/>
        <dsp:cNvSpPr/>
      </dsp:nvSpPr>
      <dsp:spPr>
        <a:xfrm>
          <a:off x="8341087" y="1406582"/>
          <a:ext cx="217227" cy="270979"/>
        </a:xfrm>
        <a:prstGeom prst="rightArrow">
          <a:avLst>
            <a:gd name="adj1" fmla="val 60000"/>
            <a:gd name="adj2" fmla="val 50000"/>
          </a:avLst>
        </a:prstGeom>
        <a:gradFill rotWithShape="0">
          <a:gsLst>
            <a:gs pos="0">
              <a:schemeClr val="accent1">
                <a:shade val="90000"/>
                <a:hueOff val="69022"/>
                <a:satOff val="-747"/>
                <a:lumOff val="22226"/>
                <a:alphaOff val="0"/>
                <a:tint val="65000"/>
                <a:shade val="92000"/>
                <a:satMod val="130000"/>
              </a:schemeClr>
            </a:gs>
            <a:gs pos="45000">
              <a:schemeClr val="accent1">
                <a:shade val="90000"/>
                <a:hueOff val="69022"/>
                <a:satOff val="-747"/>
                <a:lumOff val="22226"/>
                <a:alphaOff val="0"/>
                <a:tint val="60000"/>
                <a:shade val="99000"/>
                <a:satMod val="120000"/>
              </a:schemeClr>
            </a:gs>
            <a:gs pos="100000">
              <a:schemeClr val="accent1">
                <a:shade val="90000"/>
                <a:hueOff val="69022"/>
                <a:satOff val="-747"/>
                <a:lumOff val="22226"/>
                <a:alphaOff val="0"/>
                <a:tint val="55000"/>
                <a:satMod val="140000"/>
              </a:schemeClr>
            </a:gs>
          </a:gsLst>
          <a:path path="circle">
            <a:fillToRect l="100000" t="100000" r="100000" b="100000"/>
          </a:path>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8341087" y="1460778"/>
        <a:ext cx="152059" cy="162587"/>
      </dsp:txXfrm>
    </dsp:sp>
    <dsp:sp modelId="{94B8812A-0E72-454A-8A71-56A83C180D42}">
      <dsp:nvSpPr>
        <dsp:cNvPr id="0" name=""/>
        <dsp:cNvSpPr/>
      </dsp:nvSpPr>
      <dsp:spPr>
        <a:xfrm>
          <a:off x="8744510" y="978202"/>
          <a:ext cx="1127739" cy="1127739"/>
        </a:xfrm>
        <a:prstGeom prst="roundRect">
          <a:avLst>
            <a:gd name="adj" fmla="val 10000"/>
          </a:avLst>
        </a:prstGeom>
        <a:blipFill>
          <a:blip xmlns:r="http://schemas.openxmlformats.org/officeDocument/2006/relationships" r:embed="rId6"/>
          <a:srcRect/>
          <a:stretch>
            <a:fillRect l="-93000" r="-93000"/>
          </a:stretch>
        </a:blipFill>
        <a:ln w="12700" cap="flat" cmpd="sng" algn="ctr">
          <a:solidFill>
            <a:schemeClr val="lt1">
              <a:hueOff val="0"/>
              <a:satOff val="0"/>
              <a:lumOff val="0"/>
              <a:alphaOff val="0"/>
            </a:schemeClr>
          </a:solidFill>
          <a:prstDash val="solid"/>
        </a:ln>
        <a:effectLst/>
      </dsp:spPr>
      <dsp:style>
        <a:lnRef idx="1">
          <a:scrgbClr r="0" g="0" b="0"/>
        </a:lnRef>
        <a:fillRef idx="1">
          <a:scrgbClr r="0" g="0" b="0"/>
        </a:fillRef>
        <a:effectRef idx="1">
          <a:scrgbClr r="0" g="0" b="0"/>
        </a:effectRef>
        <a:fontRef idx="minor"/>
      </dsp:style>
    </dsp:sp>
    <dsp:sp modelId="{1387FEB6-D8C1-4179-BF44-51F4A444EAFD}">
      <dsp:nvSpPr>
        <dsp:cNvPr id="0" name=""/>
        <dsp:cNvSpPr/>
      </dsp:nvSpPr>
      <dsp:spPr>
        <a:xfrm>
          <a:off x="8928095" y="1654846"/>
          <a:ext cx="1127739" cy="1127739"/>
        </a:xfrm>
        <a:prstGeom prst="roundRect">
          <a:avLst>
            <a:gd name="adj" fmla="val 10000"/>
          </a:avLst>
        </a:prstGeom>
        <a:gradFill rotWithShape="0">
          <a:gsLst>
            <a:gs pos="0">
              <a:schemeClr val="accent1">
                <a:alpha val="90000"/>
                <a:hueOff val="0"/>
                <a:satOff val="0"/>
                <a:lumOff val="0"/>
                <a:alphaOff val="-40000"/>
                <a:tint val="65000"/>
                <a:shade val="92000"/>
                <a:satMod val="130000"/>
              </a:schemeClr>
            </a:gs>
            <a:gs pos="45000">
              <a:schemeClr val="accent1">
                <a:alpha val="90000"/>
                <a:hueOff val="0"/>
                <a:satOff val="0"/>
                <a:lumOff val="0"/>
                <a:alphaOff val="-40000"/>
                <a:tint val="60000"/>
                <a:shade val="99000"/>
                <a:satMod val="120000"/>
              </a:schemeClr>
            </a:gs>
            <a:gs pos="100000">
              <a:schemeClr val="accent1">
                <a:alpha val="90000"/>
                <a:hueOff val="0"/>
                <a:satOff val="0"/>
                <a:lumOff val="0"/>
                <a:alphaOff val="-4000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defRPr cap="all"/>
          </a:pPr>
          <a:r>
            <a:rPr lang="en-US" sz="1100" kern="1200" dirty="0"/>
            <a:t>CNN</a:t>
          </a:r>
        </a:p>
      </dsp:txBody>
      <dsp:txXfrm>
        <a:off x="8961125" y="1687876"/>
        <a:ext cx="1061679" cy="1061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EC7DC-DA13-4ECC-845A-D7C50970CD4E}">
      <dsp:nvSpPr>
        <dsp:cNvPr id="0" name=""/>
        <dsp:cNvSpPr/>
      </dsp:nvSpPr>
      <dsp:spPr>
        <a:xfrm>
          <a:off x="2442491" y="1499009"/>
          <a:ext cx="1243397" cy="1243397"/>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70F38C-2FB0-436E-B241-06895A9D0765}">
      <dsp:nvSpPr>
        <dsp:cNvPr id="0" name=""/>
        <dsp:cNvSpPr/>
      </dsp:nvSpPr>
      <dsp:spPr>
        <a:xfrm rot="17700000">
          <a:off x="2880609" y="485386"/>
          <a:ext cx="1545681" cy="744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defRPr cap="all"/>
          </a:pPr>
          <a:r>
            <a:rPr lang="en-US" sz="1400" kern="1200" dirty="0"/>
            <a:t>Forward</a:t>
          </a:r>
          <a:r>
            <a:rPr lang="en-US" sz="1400" kern="1200" baseline="0" dirty="0"/>
            <a:t> Propagation</a:t>
          </a:r>
          <a:endParaRPr lang="en-US" sz="1400" kern="1200" dirty="0"/>
        </a:p>
      </dsp:txBody>
      <dsp:txXfrm>
        <a:off x="2880609" y="485386"/>
        <a:ext cx="1545681" cy="744899"/>
      </dsp:txXfrm>
    </dsp:sp>
    <dsp:sp modelId="{8D8EF306-BA4E-462E-B329-C14E469DE02E}">
      <dsp:nvSpPr>
        <dsp:cNvPr id="0" name=""/>
        <dsp:cNvSpPr/>
      </dsp:nvSpPr>
      <dsp:spPr>
        <a:xfrm>
          <a:off x="3779646" y="1499009"/>
          <a:ext cx="1243397" cy="1243397"/>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2EA0FE-2544-413F-B40D-1F1955EE7393}">
      <dsp:nvSpPr>
        <dsp:cNvPr id="0" name=""/>
        <dsp:cNvSpPr/>
      </dsp:nvSpPr>
      <dsp:spPr>
        <a:xfrm rot="17700000">
          <a:off x="4217763" y="485386"/>
          <a:ext cx="1545681" cy="744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defRPr cap="all"/>
          </a:pPr>
          <a:r>
            <a:rPr lang="en-US" sz="1400" kern="1200" dirty="0"/>
            <a:t>Error calculation</a:t>
          </a:r>
        </a:p>
      </dsp:txBody>
      <dsp:txXfrm>
        <a:off x="4217763" y="485386"/>
        <a:ext cx="1545681" cy="744899"/>
      </dsp:txXfrm>
    </dsp:sp>
    <dsp:sp modelId="{D7627072-0CD8-4B39-8763-E801AD577D88}">
      <dsp:nvSpPr>
        <dsp:cNvPr id="0" name=""/>
        <dsp:cNvSpPr/>
      </dsp:nvSpPr>
      <dsp:spPr>
        <a:xfrm>
          <a:off x="5116800" y="1499009"/>
          <a:ext cx="1243397" cy="1243397"/>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77EA44A-CB45-429C-B2BB-9095BD49ACAF}">
      <dsp:nvSpPr>
        <dsp:cNvPr id="0" name=""/>
        <dsp:cNvSpPr/>
      </dsp:nvSpPr>
      <dsp:spPr>
        <a:xfrm rot="17700000">
          <a:off x="5554918" y="485386"/>
          <a:ext cx="1545681" cy="744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pPr>
          <a:r>
            <a:rPr lang="en-US" sz="1400" kern="1200" dirty="0"/>
            <a:t>GRADIENTS CALCULATION</a:t>
          </a:r>
        </a:p>
      </dsp:txBody>
      <dsp:txXfrm>
        <a:off x="5554918" y="485386"/>
        <a:ext cx="1545681" cy="744899"/>
      </dsp:txXfrm>
    </dsp:sp>
    <dsp:sp modelId="{D809C687-E3CF-4EFE-BE7E-167FCE363A37}">
      <dsp:nvSpPr>
        <dsp:cNvPr id="0" name=""/>
        <dsp:cNvSpPr/>
      </dsp:nvSpPr>
      <dsp:spPr>
        <a:xfrm>
          <a:off x="6453955" y="1499009"/>
          <a:ext cx="1243397" cy="1243397"/>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35464EF-DB73-478D-BD66-6EF800107118}">
      <dsp:nvSpPr>
        <dsp:cNvPr id="0" name=""/>
        <dsp:cNvSpPr/>
      </dsp:nvSpPr>
      <dsp:spPr>
        <a:xfrm rot="17700000">
          <a:off x="6892072" y="485386"/>
          <a:ext cx="1545681" cy="7448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0" rIns="0" bIns="0" numCol="1" spcCol="1270" anchor="ctr" anchorCtr="0">
          <a:noAutofit/>
        </a:bodyPr>
        <a:lstStyle/>
        <a:p>
          <a:pPr marL="0" lvl="0" indent="0" algn="l" defTabSz="622300">
            <a:lnSpc>
              <a:spcPct val="90000"/>
            </a:lnSpc>
            <a:spcBef>
              <a:spcPct val="0"/>
            </a:spcBef>
            <a:spcAft>
              <a:spcPct val="35000"/>
            </a:spcAft>
            <a:buNone/>
            <a:defRPr cap="all"/>
          </a:pPr>
          <a:r>
            <a:rPr lang="en-US" sz="1400" kern="1200" dirty="0"/>
            <a:t>Back propagation AND Parameters </a:t>
          </a:r>
          <a:r>
            <a:rPr lang="en-US" sz="1400" kern="1200" dirty="0" err="1"/>
            <a:t>updatION</a:t>
          </a:r>
          <a:endParaRPr lang="en-US" sz="1400" kern="1200" dirty="0"/>
        </a:p>
      </dsp:txBody>
      <dsp:txXfrm>
        <a:off x="6892072" y="485386"/>
        <a:ext cx="1545681" cy="744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EC7DC-DA13-4ECC-845A-D7C50970CD4E}">
      <dsp:nvSpPr>
        <dsp:cNvPr id="0" name=""/>
        <dsp:cNvSpPr/>
      </dsp:nvSpPr>
      <dsp:spPr>
        <a:xfrm>
          <a:off x="1482" y="1575360"/>
          <a:ext cx="994475" cy="994475"/>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70F38C-2FB0-436E-B241-06895A9D0765}">
      <dsp:nvSpPr>
        <dsp:cNvPr id="0" name=""/>
        <dsp:cNvSpPr/>
      </dsp:nvSpPr>
      <dsp:spPr>
        <a:xfrm rot="17700000">
          <a:off x="351890"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0" bIns="0" numCol="1" spcCol="1270" anchor="ctr" anchorCtr="0">
          <a:noAutofit/>
        </a:bodyPr>
        <a:lstStyle/>
        <a:p>
          <a:pPr marL="0" lvl="0" indent="0" algn="l" defTabSz="933450">
            <a:lnSpc>
              <a:spcPct val="90000"/>
            </a:lnSpc>
            <a:spcBef>
              <a:spcPct val="0"/>
            </a:spcBef>
            <a:spcAft>
              <a:spcPct val="35000"/>
            </a:spcAft>
            <a:buNone/>
            <a:defRPr cap="all"/>
          </a:pPr>
          <a:r>
            <a:rPr lang="en-US" sz="2100" kern="1200" dirty="0"/>
            <a:t>Sigmoid function</a:t>
          </a:r>
        </a:p>
      </dsp:txBody>
      <dsp:txXfrm>
        <a:off x="351890" y="764660"/>
        <a:ext cx="1236243" cy="595773"/>
      </dsp:txXfrm>
    </dsp:sp>
    <dsp:sp modelId="{8D8EF306-BA4E-462E-B329-C14E469DE02E}">
      <dsp:nvSpPr>
        <dsp:cNvPr id="0" name=""/>
        <dsp:cNvSpPr/>
      </dsp:nvSpPr>
      <dsp:spPr>
        <a:xfrm>
          <a:off x="1070944" y="1575360"/>
          <a:ext cx="994475" cy="994475"/>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2EA0FE-2544-413F-B40D-1F1955EE7393}">
      <dsp:nvSpPr>
        <dsp:cNvPr id="0" name=""/>
        <dsp:cNvSpPr/>
      </dsp:nvSpPr>
      <dsp:spPr>
        <a:xfrm rot="17700000">
          <a:off x="1421352"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0" bIns="0" numCol="1" spcCol="1270" anchor="ctr" anchorCtr="0">
          <a:noAutofit/>
        </a:bodyPr>
        <a:lstStyle/>
        <a:p>
          <a:pPr marL="0" lvl="0" indent="0" algn="l" defTabSz="933450">
            <a:lnSpc>
              <a:spcPct val="90000"/>
            </a:lnSpc>
            <a:spcBef>
              <a:spcPct val="0"/>
            </a:spcBef>
            <a:spcAft>
              <a:spcPct val="35000"/>
            </a:spcAft>
            <a:buNone/>
            <a:defRPr cap="all"/>
          </a:pPr>
          <a:r>
            <a:rPr lang="en-US" sz="2100" kern="1200" dirty="0"/>
            <a:t>Tanh function</a:t>
          </a:r>
        </a:p>
      </dsp:txBody>
      <dsp:txXfrm>
        <a:off x="1421352" y="764660"/>
        <a:ext cx="1236243" cy="595773"/>
      </dsp:txXfrm>
    </dsp:sp>
    <dsp:sp modelId="{81B132A9-1972-414A-9E5F-CB7F488B1A8D}">
      <dsp:nvSpPr>
        <dsp:cNvPr id="0" name=""/>
        <dsp:cNvSpPr/>
      </dsp:nvSpPr>
      <dsp:spPr>
        <a:xfrm>
          <a:off x="2140406" y="1575360"/>
          <a:ext cx="994475" cy="994475"/>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049FC75-5098-48D8-AD35-80D57DA2EB56}">
      <dsp:nvSpPr>
        <dsp:cNvPr id="0" name=""/>
        <dsp:cNvSpPr/>
      </dsp:nvSpPr>
      <dsp:spPr>
        <a:xfrm rot="17700000">
          <a:off x="2490815"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0" bIns="0" numCol="1" spcCol="1270" anchor="ctr" anchorCtr="0">
          <a:noAutofit/>
        </a:bodyPr>
        <a:lstStyle/>
        <a:p>
          <a:pPr marL="0" lvl="0" indent="0" algn="l" defTabSz="933450">
            <a:lnSpc>
              <a:spcPct val="90000"/>
            </a:lnSpc>
            <a:spcBef>
              <a:spcPct val="0"/>
            </a:spcBef>
            <a:spcAft>
              <a:spcPct val="35000"/>
            </a:spcAft>
            <a:buNone/>
            <a:defRPr cap="all"/>
          </a:pPr>
          <a:r>
            <a:rPr lang="en-US" sz="2100" kern="1200" dirty="0"/>
            <a:t>RELU</a:t>
          </a:r>
        </a:p>
      </dsp:txBody>
      <dsp:txXfrm>
        <a:off x="2490815" y="764660"/>
        <a:ext cx="1236243" cy="595773"/>
      </dsp:txXfrm>
    </dsp:sp>
    <dsp:sp modelId="{7790889B-389E-4341-BD95-65FE79B73BA4}">
      <dsp:nvSpPr>
        <dsp:cNvPr id="0" name=""/>
        <dsp:cNvSpPr/>
      </dsp:nvSpPr>
      <dsp:spPr>
        <a:xfrm>
          <a:off x="3209869" y="1575360"/>
          <a:ext cx="994475" cy="994475"/>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49A088D-62DD-4F88-898E-6A2D85434A2F}">
      <dsp:nvSpPr>
        <dsp:cNvPr id="0" name=""/>
        <dsp:cNvSpPr/>
      </dsp:nvSpPr>
      <dsp:spPr>
        <a:xfrm rot="17700000">
          <a:off x="3560277"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0" bIns="0" numCol="1" spcCol="1270" anchor="ctr" anchorCtr="0">
          <a:noAutofit/>
        </a:bodyPr>
        <a:lstStyle/>
        <a:p>
          <a:pPr marL="0" lvl="0" indent="0" algn="l" defTabSz="933450">
            <a:lnSpc>
              <a:spcPct val="90000"/>
            </a:lnSpc>
            <a:spcBef>
              <a:spcPct val="0"/>
            </a:spcBef>
            <a:spcAft>
              <a:spcPct val="35000"/>
            </a:spcAft>
            <a:buNone/>
            <a:defRPr cap="all"/>
          </a:pPr>
          <a:r>
            <a:rPr lang="en-US" sz="2100" kern="1200" dirty="0"/>
            <a:t>Leaky RELU</a:t>
          </a:r>
        </a:p>
      </dsp:txBody>
      <dsp:txXfrm>
        <a:off x="3560277" y="764660"/>
        <a:ext cx="1236243" cy="595773"/>
      </dsp:txXfrm>
    </dsp:sp>
    <dsp:sp modelId="{46012CC6-1202-4E41-9549-A5B048F22119}">
      <dsp:nvSpPr>
        <dsp:cNvPr id="0" name=""/>
        <dsp:cNvSpPr/>
      </dsp:nvSpPr>
      <dsp:spPr>
        <a:xfrm>
          <a:off x="4279331" y="1575360"/>
          <a:ext cx="994475" cy="994475"/>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172DBBF-CA1C-43AA-A454-217314680FF5}">
      <dsp:nvSpPr>
        <dsp:cNvPr id="0" name=""/>
        <dsp:cNvSpPr/>
      </dsp:nvSpPr>
      <dsp:spPr>
        <a:xfrm rot="17700000">
          <a:off x="4629739"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0" bIns="0" numCol="1" spcCol="1270" anchor="ctr" anchorCtr="0">
          <a:noAutofit/>
        </a:bodyPr>
        <a:lstStyle/>
        <a:p>
          <a:pPr marL="0" lvl="0" indent="0" algn="l" defTabSz="933450">
            <a:lnSpc>
              <a:spcPct val="90000"/>
            </a:lnSpc>
            <a:spcBef>
              <a:spcPct val="0"/>
            </a:spcBef>
            <a:spcAft>
              <a:spcPct val="35000"/>
            </a:spcAft>
            <a:buNone/>
            <a:defRPr cap="all"/>
          </a:pPr>
          <a:r>
            <a:rPr lang="en-US" sz="2100" kern="1200" dirty="0"/>
            <a:t>ELU</a:t>
          </a:r>
        </a:p>
      </dsp:txBody>
      <dsp:txXfrm>
        <a:off x="4629739" y="764660"/>
        <a:ext cx="1236243" cy="595773"/>
      </dsp:txXfrm>
    </dsp:sp>
    <dsp:sp modelId="{47B599FE-8CBD-4878-93A0-6CBC77511F56}">
      <dsp:nvSpPr>
        <dsp:cNvPr id="0" name=""/>
        <dsp:cNvSpPr/>
      </dsp:nvSpPr>
      <dsp:spPr>
        <a:xfrm>
          <a:off x="5348793" y="1575360"/>
          <a:ext cx="994475" cy="994475"/>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6BDF3F-FD0F-45C5-954F-5D4B98C91B1F}">
      <dsp:nvSpPr>
        <dsp:cNvPr id="0" name=""/>
        <dsp:cNvSpPr/>
      </dsp:nvSpPr>
      <dsp:spPr>
        <a:xfrm rot="17700000">
          <a:off x="5699202"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0" bIns="0" numCol="1" spcCol="1270" anchor="ctr" anchorCtr="0">
          <a:noAutofit/>
        </a:bodyPr>
        <a:lstStyle/>
        <a:p>
          <a:pPr marL="0" lvl="0" indent="0" algn="l" defTabSz="933450">
            <a:lnSpc>
              <a:spcPct val="90000"/>
            </a:lnSpc>
            <a:spcBef>
              <a:spcPct val="0"/>
            </a:spcBef>
            <a:spcAft>
              <a:spcPct val="35000"/>
            </a:spcAft>
            <a:buNone/>
            <a:defRPr cap="all"/>
          </a:pPr>
          <a:r>
            <a:rPr lang="en-US" sz="2100" kern="1200" dirty="0"/>
            <a:t>P-</a:t>
          </a:r>
          <a:r>
            <a:rPr lang="en-US" sz="2100" kern="1200" dirty="0" err="1"/>
            <a:t>relu</a:t>
          </a:r>
          <a:endParaRPr lang="en-US" sz="2100" kern="1200" dirty="0"/>
        </a:p>
      </dsp:txBody>
      <dsp:txXfrm>
        <a:off x="5699202" y="764660"/>
        <a:ext cx="1236243" cy="595773"/>
      </dsp:txXfrm>
    </dsp:sp>
    <dsp:sp modelId="{1AAE65DB-24BF-4891-A216-4EE6A246E19B}">
      <dsp:nvSpPr>
        <dsp:cNvPr id="0" name=""/>
        <dsp:cNvSpPr/>
      </dsp:nvSpPr>
      <dsp:spPr>
        <a:xfrm>
          <a:off x="6418256" y="1575360"/>
          <a:ext cx="994475" cy="994475"/>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653D06D-8301-4FAA-A2FE-716DDFF4516C}">
      <dsp:nvSpPr>
        <dsp:cNvPr id="0" name=""/>
        <dsp:cNvSpPr/>
      </dsp:nvSpPr>
      <dsp:spPr>
        <a:xfrm rot="17700000">
          <a:off x="6768664"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0" bIns="0" numCol="1" spcCol="1270" anchor="ctr" anchorCtr="0">
          <a:noAutofit/>
        </a:bodyPr>
        <a:lstStyle/>
        <a:p>
          <a:pPr marL="0" lvl="0" indent="0" algn="l" defTabSz="933450">
            <a:lnSpc>
              <a:spcPct val="90000"/>
            </a:lnSpc>
            <a:spcBef>
              <a:spcPct val="0"/>
            </a:spcBef>
            <a:spcAft>
              <a:spcPct val="35000"/>
            </a:spcAft>
            <a:buNone/>
            <a:defRPr cap="all"/>
          </a:pPr>
          <a:r>
            <a:rPr lang="en-US" sz="2100" kern="1200" dirty="0"/>
            <a:t>Swish relu</a:t>
          </a:r>
        </a:p>
      </dsp:txBody>
      <dsp:txXfrm>
        <a:off x="6768664" y="764660"/>
        <a:ext cx="1236243" cy="595773"/>
      </dsp:txXfrm>
    </dsp:sp>
    <dsp:sp modelId="{EC9E4B1C-B7F4-4527-9DC6-FC6D2C655872}">
      <dsp:nvSpPr>
        <dsp:cNvPr id="0" name=""/>
        <dsp:cNvSpPr/>
      </dsp:nvSpPr>
      <dsp:spPr>
        <a:xfrm>
          <a:off x="7487718" y="1575360"/>
          <a:ext cx="994475" cy="994475"/>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6E599D-62D9-4B65-B111-5C60C405236A}">
      <dsp:nvSpPr>
        <dsp:cNvPr id="0" name=""/>
        <dsp:cNvSpPr/>
      </dsp:nvSpPr>
      <dsp:spPr>
        <a:xfrm rot="17700000">
          <a:off x="7838126"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0" bIns="0" numCol="1" spcCol="1270" anchor="ctr" anchorCtr="0">
          <a:noAutofit/>
        </a:bodyPr>
        <a:lstStyle/>
        <a:p>
          <a:pPr marL="0" lvl="0" indent="0" algn="l" defTabSz="933450">
            <a:lnSpc>
              <a:spcPct val="90000"/>
            </a:lnSpc>
            <a:spcBef>
              <a:spcPct val="0"/>
            </a:spcBef>
            <a:spcAft>
              <a:spcPct val="35000"/>
            </a:spcAft>
            <a:buNone/>
            <a:defRPr cap="all"/>
          </a:pPr>
          <a:r>
            <a:rPr lang="en-US" sz="2100" kern="1200" dirty="0"/>
            <a:t>Softplus</a:t>
          </a:r>
        </a:p>
      </dsp:txBody>
      <dsp:txXfrm>
        <a:off x="7838126" y="764660"/>
        <a:ext cx="1236243" cy="595773"/>
      </dsp:txXfrm>
    </dsp:sp>
    <dsp:sp modelId="{4F245579-C218-4837-8E87-A4F241D0E136}">
      <dsp:nvSpPr>
        <dsp:cNvPr id="0" name=""/>
        <dsp:cNvSpPr/>
      </dsp:nvSpPr>
      <dsp:spPr>
        <a:xfrm>
          <a:off x="8557181" y="1575360"/>
          <a:ext cx="994475" cy="994475"/>
        </a:xfrm>
        <a:prstGeom prst="donut">
          <a:avLst>
            <a:gd name="adj" fmla="val 20000"/>
          </a:avLst>
        </a:prstGeom>
        <a:gradFill rotWithShape="0">
          <a:gsLst>
            <a:gs pos="0">
              <a:schemeClr val="dk2">
                <a:hueOff val="0"/>
                <a:satOff val="0"/>
                <a:lumOff val="0"/>
                <a:alphaOff val="0"/>
                <a:tint val="65000"/>
                <a:shade val="92000"/>
                <a:satMod val="130000"/>
              </a:schemeClr>
            </a:gs>
            <a:gs pos="45000">
              <a:schemeClr val="dk2">
                <a:hueOff val="0"/>
                <a:satOff val="0"/>
                <a:lumOff val="0"/>
                <a:alphaOff val="0"/>
                <a:tint val="60000"/>
                <a:shade val="99000"/>
                <a:satMod val="120000"/>
              </a:schemeClr>
            </a:gs>
            <a:gs pos="100000">
              <a:schemeClr val="dk2">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59C60FA-AEFA-4B09-B24E-3CE41739ECD9}">
      <dsp:nvSpPr>
        <dsp:cNvPr id="0" name=""/>
        <dsp:cNvSpPr/>
      </dsp:nvSpPr>
      <dsp:spPr>
        <a:xfrm rot="17700000">
          <a:off x="8907589"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0" rIns="0" bIns="0" numCol="1" spcCol="1270" anchor="ctr" anchorCtr="0">
          <a:noAutofit/>
        </a:bodyPr>
        <a:lstStyle/>
        <a:p>
          <a:pPr marL="0" lvl="0" indent="0" algn="l" defTabSz="933450">
            <a:lnSpc>
              <a:spcPct val="90000"/>
            </a:lnSpc>
            <a:spcBef>
              <a:spcPct val="0"/>
            </a:spcBef>
            <a:spcAft>
              <a:spcPct val="35000"/>
            </a:spcAft>
            <a:buNone/>
            <a:defRPr cap="all"/>
          </a:pPr>
          <a:r>
            <a:rPr lang="en-US" sz="2100" kern="1200" dirty="0"/>
            <a:t>softmax</a:t>
          </a:r>
        </a:p>
      </dsp:txBody>
      <dsp:txXfrm>
        <a:off x="8907589" y="764660"/>
        <a:ext cx="1236243" cy="5957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EC7DC-DA13-4ECC-845A-D7C50970CD4E}">
      <dsp:nvSpPr>
        <dsp:cNvPr id="0" name=""/>
        <dsp:cNvSpPr/>
      </dsp:nvSpPr>
      <dsp:spPr>
        <a:xfrm>
          <a:off x="1482" y="1575360"/>
          <a:ext cx="994475" cy="994475"/>
        </a:xfrm>
        <a:prstGeom prst="donut">
          <a:avLst>
            <a:gd name="adj" fmla="val 20000"/>
          </a:avLst>
        </a:prstGeom>
        <a:solidFill>
          <a:srgbClr val="B54C2D"/>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70F38C-2FB0-436E-B241-06895A9D0765}">
      <dsp:nvSpPr>
        <dsp:cNvPr id="0" name=""/>
        <dsp:cNvSpPr/>
      </dsp:nvSpPr>
      <dsp:spPr>
        <a:xfrm rot="17700000">
          <a:off x="351890"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0" rIns="0" bIns="0" numCol="1" spcCol="1270" anchor="ctr" anchorCtr="0">
          <a:noAutofit/>
        </a:bodyPr>
        <a:lstStyle/>
        <a:p>
          <a:pPr marL="0" lvl="0" indent="0" algn="l" defTabSz="488950">
            <a:lnSpc>
              <a:spcPct val="90000"/>
            </a:lnSpc>
            <a:spcBef>
              <a:spcPct val="0"/>
            </a:spcBef>
            <a:spcAft>
              <a:spcPct val="35000"/>
            </a:spcAft>
            <a:buNone/>
            <a:defRPr cap="all"/>
          </a:pPr>
          <a:r>
            <a:rPr lang="en-US" sz="1100" kern="1200" dirty="0"/>
            <a:t>Mean Squared Error</a:t>
          </a:r>
        </a:p>
      </dsp:txBody>
      <dsp:txXfrm>
        <a:off x="351890" y="764660"/>
        <a:ext cx="1236243" cy="595773"/>
      </dsp:txXfrm>
    </dsp:sp>
    <dsp:sp modelId="{8D8EF306-BA4E-462E-B329-C14E469DE02E}">
      <dsp:nvSpPr>
        <dsp:cNvPr id="0" name=""/>
        <dsp:cNvSpPr/>
      </dsp:nvSpPr>
      <dsp:spPr>
        <a:xfrm>
          <a:off x="1070944" y="1575360"/>
          <a:ext cx="994475" cy="994475"/>
        </a:xfrm>
        <a:prstGeom prst="donut">
          <a:avLst>
            <a:gd name="adj" fmla="val 20000"/>
          </a:avLst>
        </a:prstGeom>
        <a:solidFill>
          <a:srgbClr val="B54C2D"/>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2EA0FE-2544-413F-B40D-1F1955EE7393}">
      <dsp:nvSpPr>
        <dsp:cNvPr id="0" name=""/>
        <dsp:cNvSpPr/>
      </dsp:nvSpPr>
      <dsp:spPr>
        <a:xfrm rot="17700000">
          <a:off x="1421352"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0" rIns="0" bIns="0" numCol="1" spcCol="1270" anchor="ctr" anchorCtr="0">
          <a:noAutofit/>
        </a:bodyPr>
        <a:lstStyle/>
        <a:p>
          <a:pPr marL="0" lvl="0" indent="0" algn="l" defTabSz="488950">
            <a:lnSpc>
              <a:spcPct val="90000"/>
            </a:lnSpc>
            <a:spcBef>
              <a:spcPct val="0"/>
            </a:spcBef>
            <a:spcAft>
              <a:spcPct val="35000"/>
            </a:spcAft>
            <a:buNone/>
            <a:defRPr cap="all"/>
          </a:pPr>
          <a:r>
            <a:rPr lang="en-US" sz="1100" kern="1200" dirty="0"/>
            <a:t>Mean Squared Logarithmic Error</a:t>
          </a:r>
        </a:p>
      </dsp:txBody>
      <dsp:txXfrm>
        <a:off x="1421352" y="764660"/>
        <a:ext cx="1236243" cy="595773"/>
      </dsp:txXfrm>
    </dsp:sp>
    <dsp:sp modelId="{81B132A9-1972-414A-9E5F-CB7F488B1A8D}">
      <dsp:nvSpPr>
        <dsp:cNvPr id="0" name=""/>
        <dsp:cNvSpPr/>
      </dsp:nvSpPr>
      <dsp:spPr>
        <a:xfrm>
          <a:off x="2140406" y="1575360"/>
          <a:ext cx="994475" cy="994475"/>
        </a:xfrm>
        <a:prstGeom prst="donut">
          <a:avLst>
            <a:gd name="adj" fmla="val 20000"/>
          </a:avLst>
        </a:prstGeom>
        <a:solidFill>
          <a:schemeClr val="accent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049FC75-5098-48D8-AD35-80D57DA2EB56}">
      <dsp:nvSpPr>
        <dsp:cNvPr id="0" name=""/>
        <dsp:cNvSpPr/>
      </dsp:nvSpPr>
      <dsp:spPr>
        <a:xfrm rot="17700000">
          <a:off x="2490815"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0" rIns="0" bIns="0" numCol="1" spcCol="1270" anchor="ctr" anchorCtr="0">
          <a:noAutofit/>
        </a:bodyPr>
        <a:lstStyle/>
        <a:p>
          <a:pPr marL="0" lvl="0" indent="0" algn="l" defTabSz="488950">
            <a:lnSpc>
              <a:spcPct val="90000"/>
            </a:lnSpc>
            <a:spcBef>
              <a:spcPct val="0"/>
            </a:spcBef>
            <a:spcAft>
              <a:spcPct val="35000"/>
            </a:spcAft>
            <a:buNone/>
            <a:defRPr cap="all"/>
          </a:pPr>
          <a:r>
            <a:rPr lang="en-US" sz="1100" kern="1200" dirty="0"/>
            <a:t>Mean Absolute Error</a:t>
          </a:r>
        </a:p>
      </dsp:txBody>
      <dsp:txXfrm>
        <a:off x="2490815" y="764660"/>
        <a:ext cx="1236243" cy="595773"/>
      </dsp:txXfrm>
    </dsp:sp>
    <dsp:sp modelId="{7790889B-389E-4341-BD95-65FE79B73BA4}">
      <dsp:nvSpPr>
        <dsp:cNvPr id="0" name=""/>
        <dsp:cNvSpPr/>
      </dsp:nvSpPr>
      <dsp:spPr>
        <a:xfrm>
          <a:off x="3209869" y="1575360"/>
          <a:ext cx="994475" cy="994475"/>
        </a:xfrm>
        <a:prstGeom prst="donut">
          <a:avLst>
            <a:gd name="adj" fmla="val 20000"/>
          </a:avLst>
        </a:prstGeom>
        <a:solidFill>
          <a:srgbClr val="92D05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49A088D-62DD-4F88-898E-6A2D85434A2F}">
      <dsp:nvSpPr>
        <dsp:cNvPr id="0" name=""/>
        <dsp:cNvSpPr/>
      </dsp:nvSpPr>
      <dsp:spPr>
        <a:xfrm rot="17700000">
          <a:off x="3560277"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0" rIns="0" bIns="0" numCol="1" spcCol="1270" anchor="ctr" anchorCtr="0">
          <a:noAutofit/>
        </a:bodyPr>
        <a:lstStyle/>
        <a:p>
          <a:pPr marL="0" lvl="0" indent="0" algn="l" defTabSz="488950">
            <a:lnSpc>
              <a:spcPct val="90000"/>
            </a:lnSpc>
            <a:spcBef>
              <a:spcPct val="0"/>
            </a:spcBef>
            <a:spcAft>
              <a:spcPct val="35000"/>
            </a:spcAft>
            <a:buNone/>
            <a:defRPr cap="all"/>
          </a:pPr>
          <a:r>
            <a:rPr lang="en-US" sz="1100" kern="1200" dirty="0"/>
            <a:t>Binary Cross-Entropy  Loss</a:t>
          </a:r>
        </a:p>
      </dsp:txBody>
      <dsp:txXfrm>
        <a:off x="3560277" y="764660"/>
        <a:ext cx="1236243" cy="595773"/>
      </dsp:txXfrm>
    </dsp:sp>
    <dsp:sp modelId="{46012CC6-1202-4E41-9549-A5B048F22119}">
      <dsp:nvSpPr>
        <dsp:cNvPr id="0" name=""/>
        <dsp:cNvSpPr/>
      </dsp:nvSpPr>
      <dsp:spPr>
        <a:xfrm>
          <a:off x="4279331" y="1575360"/>
          <a:ext cx="994475" cy="994475"/>
        </a:xfrm>
        <a:prstGeom prst="donut">
          <a:avLst>
            <a:gd name="adj" fmla="val 20000"/>
          </a:avLst>
        </a:prstGeom>
        <a:solidFill>
          <a:srgbClr val="92D05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172DBBF-CA1C-43AA-A454-217314680FF5}">
      <dsp:nvSpPr>
        <dsp:cNvPr id="0" name=""/>
        <dsp:cNvSpPr/>
      </dsp:nvSpPr>
      <dsp:spPr>
        <a:xfrm rot="17700000">
          <a:off x="4629739"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0" rIns="0" bIns="0" numCol="1" spcCol="1270" anchor="ctr" anchorCtr="0">
          <a:noAutofit/>
        </a:bodyPr>
        <a:lstStyle/>
        <a:p>
          <a:pPr marL="0" lvl="0" indent="0" algn="l" defTabSz="488950">
            <a:lnSpc>
              <a:spcPct val="90000"/>
            </a:lnSpc>
            <a:spcBef>
              <a:spcPct val="0"/>
            </a:spcBef>
            <a:spcAft>
              <a:spcPct val="35000"/>
            </a:spcAft>
            <a:buNone/>
            <a:defRPr cap="all"/>
          </a:pPr>
          <a:r>
            <a:rPr lang="en-US" sz="1100" kern="1200" dirty="0"/>
            <a:t>Hinge Loss</a:t>
          </a:r>
        </a:p>
      </dsp:txBody>
      <dsp:txXfrm>
        <a:off x="4629739" y="764660"/>
        <a:ext cx="1236243" cy="595773"/>
      </dsp:txXfrm>
    </dsp:sp>
    <dsp:sp modelId="{47B599FE-8CBD-4878-93A0-6CBC77511F56}">
      <dsp:nvSpPr>
        <dsp:cNvPr id="0" name=""/>
        <dsp:cNvSpPr/>
      </dsp:nvSpPr>
      <dsp:spPr>
        <a:xfrm>
          <a:off x="5348793" y="1575360"/>
          <a:ext cx="994475" cy="994475"/>
        </a:xfrm>
        <a:prstGeom prst="donut">
          <a:avLst>
            <a:gd name="adj" fmla="val 20000"/>
          </a:avLst>
        </a:prstGeom>
        <a:solidFill>
          <a:srgbClr val="92D050"/>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6BDF3F-FD0F-45C5-954F-5D4B98C91B1F}">
      <dsp:nvSpPr>
        <dsp:cNvPr id="0" name=""/>
        <dsp:cNvSpPr/>
      </dsp:nvSpPr>
      <dsp:spPr>
        <a:xfrm rot="17700000">
          <a:off x="5699202"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0" rIns="0" bIns="0" numCol="1" spcCol="1270" anchor="ctr" anchorCtr="0">
          <a:noAutofit/>
        </a:bodyPr>
        <a:lstStyle/>
        <a:p>
          <a:pPr marL="0" lvl="0" indent="0" algn="l" defTabSz="488950">
            <a:lnSpc>
              <a:spcPct val="90000"/>
            </a:lnSpc>
            <a:spcBef>
              <a:spcPct val="0"/>
            </a:spcBef>
            <a:spcAft>
              <a:spcPct val="35000"/>
            </a:spcAft>
            <a:buNone/>
            <a:defRPr cap="all"/>
          </a:pPr>
          <a:r>
            <a:rPr lang="en-US" sz="1100" kern="1200" dirty="0"/>
            <a:t>Squared Hinge Loss</a:t>
          </a:r>
        </a:p>
      </dsp:txBody>
      <dsp:txXfrm>
        <a:off x="5699202" y="764660"/>
        <a:ext cx="1236243" cy="595773"/>
      </dsp:txXfrm>
    </dsp:sp>
    <dsp:sp modelId="{1AAE65DB-24BF-4891-A216-4EE6A246E19B}">
      <dsp:nvSpPr>
        <dsp:cNvPr id="0" name=""/>
        <dsp:cNvSpPr/>
      </dsp:nvSpPr>
      <dsp:spPr>
        <a:xfrm>
          <a:off x="6418256" y="1575360"/>
          <a:ext cx="994475" cy="994475"/>
        </a:xfrm>
        <a:prstGeom prst="donut">
          <a:avLst>
            <a:gd name="adj" fmla="val 20000"/>
          </a:avLst>
        </a:prstGeom>
        <a:solidFill>
          <a:schemeClr val="tx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653D06D-8301-4FAA-A2FE-716DDFF4516C}">
      <dsp:nvSpPr>
        <dsp:cNvPr id="0" name=""/>
        <dsp:cNvSpPr/>
      </dsp:nvSpPr>
      <dsp:spPr>
        <a:xfrm rot="17700000">
          <a:off x="6768664"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0" rIns="0" bIns="0" numCol="1" spcCol="1270" anchor="ctr" anchorCtr="0">
          <a:noAutofit/>
        </a:bodyPr>
        <a:lstStyle/>
        <a:p>
          <a:pPr marL="0" lvl="0" indent="0" algn="l" defTabSz="488950">
            <a:lnSpc>
              <a:spcPct val="90000"/>
            </a:lnSpc>
            <a:spcBef>
              <a:spcPct val="0"/>
            </a:spcBef>
            <a:spcAft>
              <a:spcPct val="35000"/>
            </a:spcAft>
            <a:buNone/>
            <a:defRPr cap="all"/>
          </a:pPr>
          <a:r>
            <a:rPr lang="en-US" sz="1100" kern="1200" dirty="0"/>
            <a:t>Multi-Class Cross-Entropy Loss</a:t>
          </a:r>
        </a:p>
      </dsp:txBody>
      <dsp:txXfrm>
        <a:off x="6768664" y="764660"/>
        <a:ext cx="1236243" cy="595773"/>
      </dsp:txXfrm>
    </dsp:sp>
    <dsp:sp modelId="{EC9E4B1C-B7F4-4527-9DC6-FC6D2C655872}">
      <dsp:nvSpPr>
        <dsp:cNvPr id="0" name=""/>
        <dsp:cNvSpPr/>
      </dsp:nvSpPr>
      <dsp:spPr>
        <a:xfrm>
          <a:off x="7487718" y="1575360"/>
          <a:ext cx="994475" cy="994475"/>
        </a:xfrm>
        <a:prstGeom prst="donut">
          <a:avLst>
            <a:gd name="adj" fmla="val 20000"/>
          </a:avLst>
        </a:prstGeom>
        <a:solidFill>
          <a:schemeClr val="tx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6E599D-62D9-4B65-B111-5C60C405236A}">
      <dsp:nvSpPr>
        <dsp:cNvPr id="0" name=""/>
        <dsp:cNvSpPr/>
      </dsp:nvSpPr>
      <dsp:spPr>
        <a:xfrm rot="17700000">
          <a:off x="7838126"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0" rIns="0" bIns="0" numCol="1" spcCol="1270" anchor="ctr" anchorCtr="0">
          <a:noAutofit/>
        </a:bodyPr>
        <a:lstStyle/>
        <a:p>
          <a:pPr marL="0" lvl="0" indent="0" algn="l" defTabSz="488950">
            <a:lnSpc>
              <a:spcPct val="90000"/>
            </a:lnSpc>
            <a:spcBef>
              <a:spcPct val="0"/>
            </a:spcBef>
            <a:spcAft>
              <a:spcPct val="35000"/>
            </a:spcAft>
            <a:buNone/>
            <a:defRPr cap="all"/>
          </a:pPr>
          <a:r>
            <a:rPr lang="en-US" sz="1100" kern="1200" dirty="0"/>
            <a:t>Sparse Multi-Class Cross-Entropy Loss</a:t>
          </a:r>
        </a:p>
      </dsp:txBody>
      <dsp:txXfrm>
        <a:off x="7838126" y="764660"/>
        <a:ext cx="1236243" cy="595773"/>
      </dsp:txXfrm>
    </dsp:sp>
    <dsp:sp modelId="{4F245579-C218-4837-8E87-A4F241D0E136}">
      <dsp:nvSpPr>
        <dsp:cNvPr id="0" name=""/>
        <dsp:cNvSpPr/>
      </dsp:nvSpPr>
      <dsp:spPr>
        <a:xfrm>
          <a:off x="8557181" y="1575360"/>
          <a:ext cx="994475" cy="994475"/>
        </a:xfrm>
        <a:prstGeom prst="donut">
          <a:avLst>
            <a:gd name="adj" fmla="val 20000"/>
          </a:avLst>
        </a:prstGeom>
        <a:solidFill>
          <a:schemeClr val="tx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59C60FA-AEFA-4B09-B24E-3CE41739ECD9}">
      <dsp:nvSpPr>
        <dsp:cNvPr id="0" name=""/>
        <dsp:cNvSpPr/>
      </dsp:nvSpPr>
      <dsp:spPr>
        <a:xfrm rot="17700000">
          <a:off x="8907589" y="764660"/>
          <a:ext cx="1236243" cy="5957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0" rIns="0" bIns="0" numCol="1" spcCol="1270" anchor="ctr" anchorCtr="0">
          <a:noAutofit/>
        </a:bodyPr>
        <a:lstStyle/>
        <a:p>
          <a:pPr marL="0" lvl="0" indent="0" algn="l" defTabSz="488950">
            <a:lnSpc>
              <a:spcPct val="90000"/>
            </a:lnSpc>
            <a:spcBef>
              <a:spcPct val="0"/>
            </a:spcBef>
            <a:spcAft>
              <a:spcPct val="35000"/>
            </a:spcAft>
            <a:buNone/>
            <a:defRPr cap="all"/>
          </a:pPr>
          <a:r>
            <a:rPr lang="en-US" sz="1100" kern="1200" dirty="0" err="1"/>
            <a:t>Kullback</a:t>
          </a:r>
          <a:r>
            <a:rPr lang="en-US" sz="1100" kern="1200" dirty="0"/>
            <a:t> </a:t>
          </a:r>
          <a:r>
            <a:rPr lang="en-US" sz="1100" kern="1200" dirty="0" err="1"/>
            <a:t>Leibler</a:t>
          </a:r>
          <a:r>
            <a:rPr lang="en-US" sz="1100" kern="1200" dirty="0"/>
            <a:t> Divergence Loss</a:t>
          </a:r>
        </a:p>
      </dsp:txBody>
      <dsp:txXfrm>
        <a:off x="8907589" y="764660"/>
        <a:ext cx="1236243" cy="59577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2:38:38.127"/>
    </inkml:context>
    <inkml:brush xml:id="br0">
      <inkml:brushProperty name="width" value="0.05" units="cm"/>
      <inkml:brushProperty name="height" value="0.05" units="cm"/>
    </inkml:brush>
  </inkml:definitions>
  <inkml:trace contextRef="#ctx0" brushRef="#br0">0 168 1617,'17'-167'0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38:59.178"/>
    </inkml:context>
    <inkml:brush xml:id="br0">
      <inkml:brushProperty name="width" value="0.05" units="cm"/>
      <inkml:brushProperty name="height" value="0.05" units="cm"/>
    </inkml:brush>
  </inkml:definitions>
  <inkml:trace contextRef="#ctx0" brushRef="#br0">1 63 1537,'0'0'1990,"8"-2"-1769,157-24-163,1 7 0,239 3 0,-334 18-43,-38-1-687,39-2 0,-110 7-29,-13 4-535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29.132"/>
    </inkml:context>
    <inkml:brush xml:id="br0">
      <inkml:brushProperty name="width" value="0.05" units="cm"/>
      <inkml:brushProperty name="height" value="0.05" units="cm"/>
    </inkml:brush>
  </inkml:definitions>
  <inkml:trace contextRef="#ctx0" brushRef="#br0">0 1 832,'0'0'80,"183"0"-64,-130 0-16,2 0-16,-9 0-64,-16 0-624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1.628"/>
    </inkml:context>
    <inkml:brush xml:id="br0">
      <inkml:brushProperty name="width" value="0.05" units="cm"/>
      <inkml:brushProperty name="height" value="0.05" units="cm"/>
    </inkml:brush>
  </inkml:definitions>
  <inkml:trace contextRef="#ctx0" brushRef="#br0">242 0 1489,'0'0'1179,"-4"13"-1016,-73 219 754,11-40-227,42-133-550,3 2 1,2 0-1,-11 74 1,29-116 83,1-19 56,12 0-267,103 0 91,-114 0-64,8-7 558,-1 5 3017,47-1-3861,0-2 1,0-3 0,0-2-1,95-31 1,-184 27-265,-38-23 0,24 3 655,61 48 339,0 0-1,14 22 1,2 3-503,169 215-1816,-197-252 1670,0-1 0,0 0 1,0 0-1,0 0 0,0 0 1,1 0-1,-1 0 0,0-1 1,0 1-1,1 0 0,-1-1 1,0 1-1,1 0 0,-1-1 0,1 0 1,-1 1-1,0-1 0,1 0 1,-1 0-1,1 0 0,-1 0 1,1 0-1,-1 0 0,1 0 1,-1 0-1,1-1 0,-1 1 1,0 0-1,1-1 0,-1 0 1,1 1-1,1-2 0,7-20-1769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1.957"/>
    </inkml:context>
    <inkml:brush xml:id="br0">
      <inkml:brushProperty name="width" value="0.05" units="cm"/>
      <inkml:brushProperty name="height" value="0.05" units="cm"/>
    </inkml:brush>
  </inkml:definitions>
  <inkml:trace contextRef="#ctx0" brushRef="#br0">0 14 1665,'0'0'2262,"9"-3"-2104,-5 1-126,0 0 1,1 1 0,-1-1 0,0 1 0,1 0 0,-1 0 0,1 1 0,0-1 0,-1 1 0,1 0 0,-1 1 0,1-1 0,-1 1 0,1-1 0,-1 1 0,6 2 0,54 24 408,82 47 0,1 1-1321,-132-73-1689,-15-7 1467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2.332"/>
    </inkml:context>
    <inkml:brush xml:id="br0">
      <inkml:brushProperty name="width" value="0.05" units="cm"/>
      <inkml:brushProperty name="height" value="0.05" units="cm"/>
    </inkml:brush>
  </inkml:definitions>
  <inkml:trace contextRef="#ctx0" brushRef="#br0">125 18 1281,'0'0'2753,"-20"-17"-2609,10 22-32,0 22-80,-6 8 96,-4 4-48,4-4-80,3 0 32,0 1-32,6-4-272,7 1-528,0-10-305,0-5-416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2.719"/>
    </inkml:context>
    <inkml:brush xml:id="br0">
      <inkml:brushProperty name="width" value="0.05" units="cm"/>
      <inkml:brushProperty name="height" value="0.05" units="cm"/>
    </inkml:brush>
  </inkml:definitions>
  <inkml:trace contextRef="#ctx0" brushRef="#br0">0 1 1617,'0'0'1494,"7"25"-1203,20 86-51,-22-82-164,-1-1 0,-2 1 0,-1-1 0,-2 39 0,-1-8-5,2-48 40,-1-6-172,1-1 1,0 1-1,0-1 1,1 1 0,0-1-1,-1 1 1,3 5-1,-3-9 37,1-1 1,-1 1-1,1 0 0,0 0 0,-1 0 0,1-1 0,0 1 1,0 0-1,0 0 0,-1-1 0,1 1 0,0-1 0,0 1 1,0-1-1,0 1 0,0-1 0,0 0 0,0 1 0,0-1 1,0 0-1,0 0 0,0 0 0,0 0 0,0 0 0,0 0 1,0 0-1,0 0 0,0 0 0,0 0 0,0-1 0,0 1 1,0 0-1,0-1 0,0 1 0,0-1 0,0 1 0,1-2 1,3 0 15,-1-1 0,1 0 0,-1 0 1,0-1-1,0 1 0,0-1 0,-1 0 0,1 0 1,-1 0-1,0-1 0,0 1 0,-1-1 1,1 1-1,3-10 0,-3 6 86,1 1-1,-1 0 1,2 1 0,-1-1-1,1 1 1,6-7-1,-10 12-59,0 1 0,-1-1-1,1 1 1,0-1-1,0 1 1,0-1-1,0 1 1,0-1 0,0 1-1,0 0 1,0-1-1,0 1 1,0 0-1,0 0 1,0 0 0,0 0-1,0 0 1,0 0-1,0 0 1,0 0-1,0 0 1,0 1 0,1-1-1,-2 0 1,1 1-1,0-1 1,0 1-1,0-1 1,0 1 0,0-1-1,1 2 1,23 23 86,-3 6-180,0 1-1,-3 0 1,0 2-1,-2 0 0,-2 1 1,-1 0-1,-2 1 0,-1 1 1,-2 0-1,9 73 0,-17-59-971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3.059"/>
    </inkml:context>
    <inkml:brush xml:id="br0">
      <inkml:brushProperty name="width" value="0.05" units="cm"/>
      <inkml:brushProperty name="height" value="0.05" units="cm"/>
    </inkml:brush>
  </inkml:definitions>
  <inkml:trace contextRef="#ctx0" brushRef="#br0">0 265 1505,'0'0'323,"31"-4"-235,426-68 138,625-78-130,-789 112-112,-340 51-712,-1 9-14</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3.970"/>
    </inkml:context>
    <inkml:brush xml:id="br0">
      <inkml:brushProperty name="width" value="0.05" units="cm"/>
      <inkml:brushProperty name="height" value="0.05" units="cm"/>
    </inkml:brush>
  </inkml:definitions>
  <inkml:trace contextRef="#ctx0" brushRef="#br0">0 64 1521,'0'0'784,"33"-11"-704,103-30 43,-127 38-102,1 1 1,0 0-1,-1 0 0,1 1 1,0 0-1,0 0 0,13 2 1,-9 0 12,-11-1-29,0 1 0,-1-1 0,1 1 0,0-1 0,-1 1 0,1 0-1,-1 0 1,1 0 0,-1 0 0,0 0 0,1 1 0,-1-1 0,0 1 0,0-1 0,0 1-1,0 0 1,0 0 0,0 0 0,-1 0 0,1 0 0,0 0 0,-1 0 0,0 1-1,0-1 1,1 1 0,-1-1 0,-1 1 0,1-1 0,0 1 0,0 2 0,1 10 12,0 0 0,0 1 0,-2-1 0,-1 19 0,1-9-6,-1-9-7,-1 0 0,0-1 0,-1 1 0,0 0-1,-2-1 1,0 0 0,-8 19 0,1-4-3,12-29 1,-1-1 0,1 1 0,0 0 0,-1-1 0,1 1 0,0 0 0,-1-1 0,1 1-1,0 0 1,0 0 0,0 0 0,-1-1 0,1 1 0,0 0 0,0 0 0,0-1 0,0 1-1,1 0 1,-1 0 0,0 0 0,0-1 0,0 1 0,1 0 0,-1 0 0,0-1 0,1 1 0,-1 0-1,0-1 1,1 1 0,-1 0 0,1-1 0,-1 1 0,1-1 0,0 1 0,-1-1 0,1 1-1,-1-1 1,1 1 0,1 0 0,2 0 19,0-1 1,0 1-1,0-1 0,0 0 0,0 0 0,7-1 0,6 0 41,302 1 223,-317 0-297,-1 0-1,1 0 0,0 0 0,-1 0 1,1-1-1,-1 1 0,1 0 1,0-1-1,-1 0 0,1 1 1,-1-1-1,1 0 0,-1 1 1,1-1-1,-1 0 0,0 0 0,1 0 1,0-2-1,-1 2-38,-1 0-1,1 0 1,-1 0 0,1 0 0,-1 0-1,0 0 1,1 0 0,-1-1-1,0 1 1,0 0 0,0 0-1,0 0 1,0 0 0,0-1 0,0 1-1,0 0 1,0 0 0,-1 0-1,1 0 1,0 0 0,-1 0 0,1-1-1,-1 1 1,1 0 0,-1 0-1,0 0 1,1 0 0,-2-1 0,-20-18-1721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4.325"/>
    </inkml:context>
    <inkml:brush xml:id="br0">
      <inkml:brushProperty name="width" value="0.05" units="cm"/>
      <inkml:brushProperty name="height" value="0.05" units="cm"/>
    </inkml:brush>
  </inkml:definitions>
  <inkml:trace contextRef="#ctx0" brushRef="#br0">0 0 2817,'0'0'1297,"226"6"-1073,-128 9-16,7-1-32,0-2-112,-10 0-48,-20-6-16,-23-6 0,-19 0-304,-16 0-240,-17-12-945,0-12 48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4.669"/>
    </inkml:context>
    <inkml:brush xml:id="br0">
      <inkml:brushProperty name="width" value="0.05" units="cm"/>
      <inkml:brushProperty name="height" value="0.05" units="cm"/>
    </inkml:brush>
  </inkml:definitions>
  <inkml:trace contextRef="#ctx0" brushRef="#br0">226 0 1777,'0'0'2561,"-108"94"-2257,82-52-80,10 2-80,-1-3-96,4 0-48,0-5 0,3-1-32,1-6-352,-5-2-368,14-6-369,0-10-383</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5.040"/>
    </inkml:context>
    <inkml:brush xml:id="br0">
      <inkml:brushProperty name="width" value="0.05" units="cm"/>
      <inkml:brushProperty name="height" value="0.05" units="cm"/>
    </inkml:brush>
  </inkml:definitions>
  <inkml:trace contextRef="#ctx0" brushRef="#br0">472 1 1585,'0'0'768,"30"11"-496,6 3-160,49 27 0,-82-39-101,0 0-1,-1 0 0,1 0 1,-1 0-1,1 0 1,-1 1-1,0-1 0,1 1 1,-2-1-1,1 1 0,0 0 1,0 0-1,-1 0 1,1 0-1,-1 0 0,0 0 1,0 0-1,0 0 0,-1 1 1,1-1-1,-1 0 0,1 0 1,-1 1-1,0-1 1,0 0-1,-1 1 0,0 5 1,-1 7 29,2-10-25,0 0-1,-1 1 1,0-1-1,0 0 1,0 0-1,-1-1 1,0 1 0,0 0-1,-1 0 1,-5 9-1,-2-1 14,-1 1 0,-17 17 0,-2 2-8,21-18-8,11-8 4,1-7-12,-1 0 0,0-1-1,1 1 1,0 0-1,-1-1 1,1 0 0,-1 0-1,1 0 1,3 0-1,27 1 47,0-2 0,0-1-1,0-2 1,39-9-1,325-97-1185,-389 106 293</inkml:trace>
  <inkml:trace contextRef="#ctx0" brushRef="#br0" timeOffset="1">0 787 1729,'0'0'400,"233"-62"-384,-125 39 0,10-4 16,16 7-16,3 2 0,1 3-16,-14 4 0,-29-1-384,-29-3-1457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38:59.568"/>
    </inkml:context>
    <inkml:brush xml:id="br0">
      <inkml:brushProperty name="width" value="0.05" units="cm"/>
      <inkml:brushProperty name="height" value="0.05" units="cm"/>
    </inkml:brush>
  </inkml:definitions>
  <inkml:trace contextRef="#ctx0" brushRef="#br0">1 0 192,'0'0'2673,"195"0"-2657,-117 0 176,14 0-32,6 0 1,2 0-49,-8 3 0,-11-1-64,-17 3-16,-19-2-32,-17-1-176,-17-2-64,-8 3-33,-3 2-159,0-2-256,-3 2-32</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7.247"/>
    </inkml:context>
    <inkml:brush xml:id="br0">
      <inkml:brushProperty name="width" value="0.05" units="cm"/>
      <inkml:brushProperty name="height" value="0.05" units="cm"/>
    </inkml:brush>
  </inkml:definitions>
  <inkml:trace contextRef="#ctx0" brushRef="#br0">0 257 1633,'0'0'1512,"30"-26"-1343,100-79 1,-120 98-140,1 0-1,0 1 1,0 1 0,0 0-1,0 0 1,1 1-1,0 0 1,0 1 0,22-3-1,-2 1 35,68-15 110,90-22 63,-169 35-392,-24 8-545,-39 10-91,-22 13 12,-7 5-443</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7.602"/>
    </inkml:context>
    <inkml:brush xml:id="br0">
      <inkml:brushProperty name="width" value="0.05" units="cm"/>
      <inkml:brushProperty name="height" value="0.05" units="cm"/>
    </inkml:brush>
  </inkml:definitions>
  <inkml:trace contextRef="#ctx0" brushRef="#br0">0 313 1393,'0'0'1152,"226"-139"-992,-157 121-48,9 1-48,1 2 0,-7 0-16,-7 3-16,-19-5-32,-16 2-16,-7 0-96,-7 1-96,0-4-288,1 0-160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8.047"/>
    </inkml:context>
    <inkml:brush xml:id="br0">
      <inkml:brushProperty name="width" value="0.05" units="cm"/>
      <inkml:brushProperty name="height" value="0.05" units="cm"/>
    </inkml:brush>
  </inkml:definitions>
  <inkml:trace contextRef="#ctx0" brushRef="#br0">0 4 2753,'0'0'2183,"3"-2"-1690,-2 2-478,0 0 0,0-1 0,0 1 0,0 0 0,-1 0 1,1 0-1,0 0 0,0-1 0,0 1 0,0 0 0,-1 1 0,1-1 0,0 0 0,0 0 0,0 0 0,0 0 0,-1 1 0,1-1 0,0 0 1,0 1-1,0-1 0,-1 0 0,1 1 0,0-1 0,-1 1 0,1 0 0,0-1 0,-1 1 0,1-1 0,-1 1 0,1 0 0,-1-1 0,1 2 0,22 36 302,-11-16-25,72 114 272,143 176 0,-177-251-3912,-43-57 2014,0-3-45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8.417"/>
    </inkml:context>
    <inkml:brush xml:id="br0">
      <inkml:brushProperty name="width" value="0.05" units="cm"/>
      <inkml:brushProperty name="height" value="0.05" units="cm"/>
    </inkml:brush>
  </inkml:definitions>
  <inkml:trace contextRef="#ctx0" brushRef="#br0">79 0 1985,'0'0'1246,"-9"27"-915,1-2-251,-1-2-2,1 1 0,1 1 0,2-1 1,0 1-1,-2 35 0,7-53-65,-3 48 124,8 94-1,-4-139-129,1-1 0,0 0 0,1 1 0,0-1 0,0 0 0,1-1 0,0 1 0,0-1 1,1 1-1,0-1 0,1-1 0,9 11 0,-6-8 0,1-1 1,1 0-1,0 0 0,0-2 0,1 1 1,0-1-1,23 9 0,-5-5-13,0-2-1,0-1 0,1-1 1,0-2-1,0-1 0,54 0 1,-82-4 3,3 0-7,-1 0 1,1 0-1,-1 0 1,0-1-1,1 0 0,7-2 1,-12 2 6,1 1 1,-1-1-1,0 0 0,0 0 1,0 0-1,1 0 1,-1 0-1,0 0 1,0 0-1,-1 0 1,1 0-1,0-1 1,0 1-1,0 0 0,-1-1 1,1 1-1,-1 0 1,1-1-1,-1 1 1,1-1-1,-1 1 1,0-1-1,0 1 1,0-1-1,0 1 1,0-2-1,0-2 6,0 0 0,0 0 0,-1 0 0,0 1 0,0-1 0,0 0 0,0 0 0,-1 1 0,0-1 0,0 1 0,0-1 0,0 1 0,-1 0 0,0 0 0,0 0 0,0 0 0,0 0 0,-1 1 0,1-1 0,-1 1 0,0 0 0,0 0 0,0 1 0,-8-5 0,-9-3-4,-1 0 0,1 2-1,-1 1 1,-24-5 0,30 8-9,-33-8-509,0 2 0,0 2 0,-99-2 0,130 10-1058</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8.788"/>
    </inkml:context>
    <inkml:brush xml:id="br0">
      <inkml:brushProperty name="width" value="0.05" units="cm"/>
      <inkml:brushProperty name="height" value="0.05" units="cm"/>
    </inkml:brush>
  </inkml:definitions>
  <inkml:trace contextRef="#ctx0" brushRef="#br0">456 141 1953,'0'0'288,"-38"9"-101,-124 36 93,152-41-238,-1 1 0,1 0 0,0 0 0,1 1 0,-1 0 0,1 1 0,0 0 0,1 1 1,0-1-1,0 2 0,0-1 0,1 1 0,1 0 0,-1 1 0,-5 10 0,5-9-3,-7 14 27,0 1 0,2 0-1,1 1 1,1 0 0,1 1-1,2 0 1,-7 43 0,5 8 58,3 119 0,5-167-110,2 1 1,1 0-1,2-1 1,1 1-1,1-1 0,2 0 1,1-1-1,2 0 1,18 39-1,-10-35-2,2-1 0,0 0 0,3-2 0,0 0 0,2-2 0,1-1 0,2-1 0,0-1 0,2-2 0,1 0 0,67 36-1,-50-37-51,1-1 0,0-2 0,2-3-1,0-2 1,1-2 0,0-3 0,1-2-1,60 1 1,146-6-287,-172-3 251,-30-1 35,1-2 0,-1-2-1,1-3 1,-2-3 0,0-2-1,67-25 1,-91 26 42,0-2 1,-1-2-1,-1-1 0,-1-1 0,0-2 0,-1-1 1,-1-1-1,-1-1 0,-2-1 0,0-2 0,32-42 1,-35 36 22,-2 0 1,0-2 0,-3 0 0,0-2 0,-3 0 0,15-50 0,-17 33 30,-1 0 0,-3-1 0,2-106 0,-10 119-25,-2 0 0,-7-43-1,5 62-14,-1 1 0,-1-1 0,-1 1 0,0 0 0,-17-30 0,10 26-1,-2 0-1,0 1 1,-2 0 0,0 2-1,-2 0 1,-1 1 0,0 1-1,-27-19 1,15 15 3,-1 3-1,-1 1 1,-1 1 0,0 2-1,-50-15 1,22 12-12,-1 3 0,-98-12 1,-125 9-135,266 20 95,-100 2-205,107-1 138,1 1 0,0 0 0,0 1 1,0 1-1,-26 10 0,28-8-113,1 0 0,0 1 0,1 1 0,-16 13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9.421"/>
    </inkml:context>
    <inkml:brush xml:id="br0">
      <inkml:brushProperty name="width" value="0.05" units="cm"/>
      <inkml:brushProperty name="height" value="0.05" units="cm"/>
    </inkml:brush>
  </inkml:definitions>
  <inkml:trace contextRef="#ctx0" brushRef="#br0">1 66 1633,'0'0'416,"212"-50"-336,-162 41-16,-8 6-32,-9 0-16,-7 3-16,-16 0-144,-40 0-1553</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39.775"/>
    </inkml:context>
    <inkml:brush xml:id="br0">
      <inkml:brushProperty name="width" value="0.05" units="cm"/>
      <inkml:brushProperty name="height" value="0.05" units="cm"/>
    </inkml:brush>
  </inkml:definitions>
  <inkml:trace contextRef="#ctx0" brushRef="#br0">1 124 784,'0'0'1441,"134"-35"-1393,-88 20-48,3 0 0,0-3 0,-3-2-432,-7-1-1041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40.211"/>
    </inkml:context>
    <inkml:brush xml:id="br0">
      <inkml:brushProperty name="width" value="0.05" units="cm"/>
      <inkml:brushProperty name="height" value="0.05" units="cm"/>
    </inkml:brush>
  </inkml:definitions>
  <inkml:trace contextRef="#ctx0" brushRef="#br0">33 2 1953,'0'0'2478,"10"-1"-2112,-10 58-136,-2 0 1,-16 96-1,8-92-200,3 0 0,1 99 1,6-159-43,0 0 0,0 0 0,1 1 0,-1-1 0,0 0 1,0 0-1,1 0 0,-1 0 0,1 0 0,-1 0 0,1 0 1,-1 0-1,1 0 0,0 0 0,-1 0 0,1 0 0,0 0 0,0 0 1,0 0-1,-1-1 0,2 2 0,1-1-27,0 1 1,0-1-1,0 1 0,0-1 0,0 0 1,1 0-1,5 1 0,7-1-153,0 1 0,25-3 0,-25 1 74,-10 0 90,-1 1 0,1-1 1,0 0-1,0 0 0,0-1 0,0 0 1,0 0-1,0 0 0,-1-1 0,1 0 0,-1 0 1,1-1-1,-1 1 0,0-1 0,0 0 1,6-4-1,9-10 98,-1 0 1,-1-2-1,0 0 0,17-26 1,-31 46 1625,-1 11-1155,2 23-823,-3-23 456,4 25-274,1 0 0,2 0 0,1 0 0,2-2 1,2 1-1,32 60 0,-35-69-3400,-24-32 2160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40.648"/>
    </inkml:context>
    <inkml:brush xml:id="br0">
      <inkml:brushProperty name="width" value="0.05" units="cm"/>
      <inkml:brushProperty name="height" value="0.05" units="cm"/>
    </inkml:brush>
  </inkml:definitions>
  <inkml:trace contextRef="#ctx0" brushRef="#br0">373 262 1857,'0'0'862,"-29"12"-526,7-5-257,10-3-48,0 0 1,0 0-1,0 1 0,0 1 1,1 0-1,0 0 0,0 1 1,1 0-1,0 1 1,0 0-1,1 1 0,0 0 1,0 0-1,-12 19 0,0 9 44,2 0 0,2 2-1,1 0 1,1 1 0,-15 74 0,18-46 8,2 0 1,-1 125-1,11-162-74,2 1 0,9 56 1,-7-72-11,0 0 0,1-1 0,1 0 1,0 0-1,1 0 0,0-1 0,13 17 1,-4-8-56,2-2 0,0 0 1,2 0-1,0-2 0,1-1 1,33 22-1,-20-18-103,1-2 0,0-1 0,73 26-1,-35-22 26,1-4-1,1-3 1,1-3-1,92 3 0,65-11 42,-208-5 90,6 0-3,0-1 0,-1-2 0,50-11 0,-60 9 7,0-2 0,0 0 0,-1-1 1,0-1-1,0-1 0,22-15 0,-15 6 52,0-2-1,-2-1 0,0 0 1,-2-2-1,0 0 1,-2-2-1,-1 0 1,-1-2-1,-1 1 1,-1-2-1,-2 0 0,-1-1 1,14-49-1,-19 51 0,-1 0 0,-1 0 0,-2-1 0,-1 0 0,-1 0 0,-1 0 0,-2 0 0,-1-1 0,-1 2 0,-1-1 0,-2 0 0,-1 1 0,-1 0 0,-2 0 0,-18-37 0,10 32-25,-2 1 1,-1 1-1,-1 0 0,-2 2 1,-1 0-1,-35-30 0,18 23-33,-2 2-1,-1 2 0,-84-45 1,33 31-306,-1 5 0,-2 3 0,-205-47 0,-25 22-1131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8.878"/>
    </inkml:context>
    <inkml:brush xml:id="br0">
      <inkml:brushProperty name="width" value="0.05" units="cm"/>
      <inkml:brushProperty name="height" value="0.05" units="cm"/>
    </inkml:brush>
  </inkml:definitions>
  <inkml:trace contextRef="#ctx0" brushRef="#br0">2 1 1185,'0'0'2056,"0"13"-1941,-1 96 7,5 0 1,4-1-1,6 0 0,28 113 0,2-49 13,119 293 0,-133-397-191,17 46 107,-42-100-335,0 1 0,-1 0-1,-1 0 1,-1 0 0,1 24-1,-3-33-736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39:17.822"/>
    </inkml:context>
    <inkml:brush xml:id="br0">
      <inkml:brushProperty name="width" value="0.05" units="cm"/>
      <inkml:brushProperty name="height" value="0.05" units="cm"/>
    </inkml:brush>
  </inkml:definitions>
  <inkml:trace contextRef="#ctx0" brushRef="#br0">1 36 2913,'0'0'902,"0"3"-630,1 6-99,-1-9-107,-1 1 0,1 0 0,0-1-1,0 1 1,0 0 0,0-1 0,0 1-1,0 0 1,0-1 0,0 1 0,0 0 0,0-1-1,1 1 1,-1 0 0,0-1 0,0 1-1,1 0 1,-1-1 0,0 1 0,1-1 0,-1 1-1,0 0 1,1-1 0,-1 1 0,1-1-1,-1 1 1,1-1 0,-1 0 0,1 1-1,0-1 1,-1 1 0,1-1 0,-1 0 0,1 0-1,0 1 1,-1-1 0,1 0 0,0 0-1,-1 0 1,1 0 0,0 0 0,0 1 0,0-1 46,9 0 5639,-6-2-6041,-3-1 297,1 0 1,0 0 0,0 0 0,-1 0 0,0-1 0,1 1 1,-1 0-1,1-5 0,-2 7-259,-1-11-6568,-1-8 3156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9.761"/>
    </inkml:context>
    <inkml:brush xml:id="br0">
      <inkml:brushProperty name="width" value="0.05" units="cm"/>
      <inkml:brushProperty name="height" value="0.05" units="cm"/>
    </inkml:brush>
  </inkml:definitions>
  <inkml:trace contextRef="#ctx0" brushRef="#br0">13 79 1105,'0'0'1376,"-2"-9"-1173,-7-24 24,7 24 197,2 9-404,0-1 1,0 1-1,0-1 1,0 1-1,0-1 1,1 1-1,-1-1 1,0 1-1,0 0 1,0-1-1,1 1 1,-1-1-1,0 1 1,0-1-1,1 1 1,-1 0-1,0-1 1,1 1-1,-1 0 1,1-1-1,-1 1 1,0 0-1,1-1 1,-1 1-1,1 0 1,-1 0-1,1 0 1,-1-1-1,1 1 1,-1 0-1,1 0 1,-1 0-1,1 0 1,-1 0-1,1 0 1,-1 0-1,2 0 1,28-6-24,1 1 0,-1 2 0,1 1 0,47 3 0,-35-1 2,-8 0 3,490 20-47,-459-12 29,285 20-435,-351-28 651,0 10-144,3 12-59,0-1-1,1 0 0,1 0 0,1-1 0,1 0 0,12 24 0,-3-1 10,93 239 37,56 161 21,-112-301-56,31 101 10,-84-242-12,1 0-1,-1 0 0,0 0 1,1 0-1,-1 0 0,0 0 0,0 0 1,1 0-1,-1 0 0,0 0 0,0 0 1,0 0-1,0 0 0,-1 0 1,1 1-1,0-1 0,0 0 0,-1 0 1,1 0-1,-1 0 0,1 0 0,-1 0 1,0 1-1,-1-1 14,1-1 0,-1 1 0,0-1 0,0 1 0,1-1 0,-1 0 0,0 1 0,0-1 0,0 0 0,1 0 0,-4-1 0,-5 1-3,-32-2 58,0-2-1,-74-17 0,44 6-50,-114-20-5,-474-75 159,500 97-2167,195 13 576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0.428"/>
    </inkml:context>
    <inkml:brush xml:id="br0">
      <inkml:brushProperty name="width" value="0.05" units="cm"/>
      <inkml:brushProperty name="height" value="0.05" units="cm"/>
    </inkml:brush>
  </inkml:definitions>
  <inkml:trace contextRef="#ctx0" brushRef="#br0">170 48 1008,'0'0'998,"-27"11"-763,-83 30 0,78-26-64,32-14-161,0-1-1,-1 0 1,1 0-1,0 0 1,0 0 0,0 0-1,0 0 1,0 1 0,0-1-1,0 0 1,0 0 0,0 0-1,0 0 1,0 0 0,0 0-1,0 0 1,0 1 0,0-1-1,0 0 1,0 0-1,0 0 1,0 0 0,0 0-1,0 0 1,0 1 0,1-1-1,-1 0 1,0 0 0,0 0-1,0 0 1,0 0 0,0 0-1,0 0 1,0 0 0,0 0-1,0 0 1,1 1-1,-1-1 1,0 0 0,0 0-1,0 0 1,0 0 0,0 0-1,0 0 1,0 0 0,1 0-1,-1 0 1,0 0 0,0 0-1,0 0 1,0 0 0,0 0-1,0 0 1,1 0-1,-1 0 1,0 0 0,0 0-1,0 0 1,0 0 0,0 0-1,0 0 1,0 0 0,1-1-1,-1 1 1,0 0 0,0 0-1,0 0 1,502-36 330,-198 8-288,180 6 95,18-1 77,-462 19-214,33-1 87,-71 5-52,-11 0-389,0 0 116,6-1 72,0 1 0,0 0 0,-1 0 0,1 0 0,0 0 0,0 1 0,-1-1 0,1 1 0,0 0 0,0 0 0,-5 2 0,4 3-1618</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0.861"/>
    </inkml:context>
    <inkml:brush xml:id="br0">
      <inkml:brushProperty name="width" value="0.05" units="cm"/>
      <inkml:brushProperty name="height" value="0.05" units="cm"/>
    </inkml:brush>
  </inkml:definitions>
  <inkml:trace contextRef="#ctx0" brushRef="#br0">1 1 256,'0'0'1849,"0"23"-766,0 10-939,-1 36 191,3-1-1,20 128 0,36 20-175,-29-115-152,-26-93-187,-1-1 1,-1 1 0,1 0 0,-1 0-1,0 0 1,-1-1 0,0 1-1,-1 0 1,-1 10 0,-2-17-648,-11-1-110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1.439"/>
    </inkml:context>
    <inkml:brush xml:id="br0">
      <inkml:brushProperty name="width" value="0.05" units="cm"/>
      <inkml:brushProperty name="height" value="0.05" units="cm"/>
    </inkml:brush>
  </inkml:definitions>
  <inkml:trace contextRef="#ctx0" brushRef="#br0">3 19 960,'0'0'1700,"-1"-3"-1503,1 2-195,0 1 0,-1 0 0,1-1-1,0 1 1,0 0 0,0-1 0,0 1 0,0-1-1,0 1 1,0 0 0,-1-1 0,1 1 0,0-1-1,1 1 1,-1-1 0,0 1 0,0 0-1,0-1 1,0 1 0,0-1 0,0 1 0,0 0-1,1-1 1,-1 1 0,0 0 0,0-1-1,0 1 1,1 0 0,-1-1 0,0 1 0,1 0-1,-1-1 1,0 1 0,1 0 0,-1 0 0,0 0-1,1-1 1,-1 1 0,0 0 0,1 0-1,-1 0 1,1 0 0,-1 0 0,0-1 0,1 1-1,27 0 28,-15 0-12,591 0 122,-603 1-138,0 0-1,-1 0 1,1-1-1,0 1 1,0 0 0,-1 0-1,1 0 1,-1 0-1,1 0 1,-1 1 0,1-1-1,-1 0 1,1 0-1,-1 0 1,0 0-1,0 0 1,0 2 0,1-2-1,101 496 82,-79-386-91,9 63 34,-32-173-23,0 0 0,0-1 0,0 1 0,0 0 0,0-1 0,0 1-1,0 0 1,0-1 0,-1 1 0,1 0 0,0-1 0,0 1-1,-1-1 1,1 1 0,0-1 0,-1 1 0,1 0 0,0-1 0,-1 1-1,1-1 1,-1 0 0,1 1 0,-1-1 0,1 1 0,-1-1-1,1 0 1,-1 1 0,0-1 0,1 0 0,-1 1 0,1-1 0,-1 0-1,0 0 1,1 0 0,-1 0 0,0 0 0,1 0 0,-2 0-1,-31-1 78,21 0-61,-25-4 22,0-2 0,0-1 0,1-2 0,-36-15 0,2 2-24,-10-2-4,-142-40 18,212 62-160,-1 1 0,0 1 0,-17-1 0,27 5-652,1 12-247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2.249"/>
    </inkml:context>
    <inkml:brush xml:id="br0">
      <inkml:brushProperty name="width" value="0.05" units="cm"/>
      <inkml:brushProperty name="height" value="0.05" units="cm"/>
    </inkml:brush>
  </inkml:definitions>
  <inkml:trace contextRef="#ctx0" brushRef="#br0">1 1 1409,'0'0'1499,"9"0"-1358,1058 11 649,-970-11-1273,-102 1 289,2-1 41,0 1 1,0-1 0,-1 0-1,1 0 1,0 0-1,0-1 1,0 1 0,-7-2-1,9-5-1077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2.605"/>
    </inkml:context>
    <inkml:brush xml:id="br0">
      <inkml:brushProperty name="width" value="0.05" units="cm"/>
      <inkml:brushProperty name="height" value="0.05" units="cm"/>
    </inkml:brush>
  </inkml:definitions>
  <inkml:trace contextRef="#ctx0" brushRef="#br0">0 0 2929,'0'0'1809,"2"16"-1795,10 52 51,2-1 0,29 81 0,-26-99-456,3-1 0,1 0 0,53 84 0,-51-103-399,0-12-74</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2.993"/>
    </inkml:context>
    <inkml:brush xml:id="br0">
      <inkml:brushProperty name="width" value="0.05" units="cm"/>
      <inkml:brushProperty name="height" value="0.05" units="cm"/>
    </inkml:brush>
  </inkml:definitions>
  <inkml:trace contextRef="#ctx0" brushRef="#br0">1 0 16,'0'0'3506,"33"50"-3490,-7 18 96,3 9-16,-9 2-64,-4 1 16,1-7-16,-8-8-32,4-12-128,-9-11-337,-1-16-175,-3-14-464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3.334"/>
    </inkml:context>
    <inkml:brush xml:id="br0">
      <inkml:brushProperty name="width" value="0.05" units="cm"/>
      <inkml:brushProperty name="height" value="0.05" units="cm"/>
    </inkml:brush>
  </inkml:definitions>
  <inkml:trace contextRef="#ctx0" brushRef="#br0">1 7 1809,'0'0'352,"209"-6"-176,-91 6 16,10 0-80,-1 0-32,-15 0-64,-21 15-16,-22-1-16,-17 10-256,-19-1-160,-20 4-128</inkml:trace>
  <inkml:trace contextRef="#ctx0" brushRef="#br0" timeOffset="1">358 555 1409,'0'0'1328,"245"23"-1136,-117-23-112,6 0-80,-13 0 32,-13 0-32,-20-17-304,-22-22-528</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3.704"/>
    </inkml:context>
    <inkml:brush xml:id="br0">
      <inkml:brushProperty name="width" value="0.05" units="cm"/>
      <inkml:brushProperty name="height" value="0.05" units="cm"/>
    </inkml:brush>
  </inkml:definitions>
  <inkml:trace contextRef="#ctx0" brushRef="#br0">423 10 2449,'-28'-2'448,"-96"-5"-320,116 6-117,0 1-1,-1 1 0,1-1 0,0 2 0,-1-1 1,1 1-1,0 0 0,0 0 0,0 1 1,1 0-1,-1 1 0,1 0 0,-1 0 0,1 0 1,0 1-1,1 0 0,-1 1 0,1-1 1,0 1-1,-10 13 0,5-2 26,1 0 0,0 1 0,1 0 0,1 1 0,1 0 0,-9 39 0,5-3-8,2 1 0,3 0 0,0 74 0,6-89-15,1 0 0,2 0-1,2 0 1,1-1 0,2 0-1,2 0 1,2-1 0,2 0-1,1-1 1,1-1 0,28 44-1,-5-20 3,3-2-1,2-1 0,3-3 0,2-2 0,2-2 1,3-2-1,2-2 0,79 50 0,-38-37-114,2-4 1,3-4-1,2-4 0,171 52 1,-155-67 63,1-5 1,2-5 0,0-6 0,1-6 0,192-5 0,-270-7 63,0-3 0,-1-1 1,0-2-1,0-2 1,61-21-1,-85 22-9,-1 0 0,-1-1 1,0-1-1,0-1 0,-1 0 1,0-2-1,-1 0 0,-1-1 1,0 0-1,-1-2 0,0 0 0,-2 0 1,21-31-1,-21 23 7,-1-1 0,0 0 0,-2 0 0,-2-1 0,0-1-1,-1 1 1,4-40 0,-5 7 25,-3 0 0,-6-83 0,0 101-31,-2 1 0,-2 0 0,-2 0 0,-1 1 0,-2 0 0,-2 1 0,-1 0 0,-2 1-1,-1 1 1,-3 1 0,0 0 0,-2 2 0,-2 0 0,-44-45 0,19 30-31,-2 3 1,-2 1-1,-2 3 1,-2 3-1,-1 2 0,-2 2 1,-96-37-1,30 23-226,-1 6-1,-249-46 0,27 41-418,34 25-243</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6.194"/>
    </inkml:context>
    <inkml:brush xml:id="br0">
      <inkml:brushProperty name="width" value="0.05" units="cm"/>
      <inkml:brushProperty name="height" value="0.05" units="cm"/>
    </inkml:brush>
  </inkml:definitions>
  <inkml:trace contextRef="#ctx0" brushRef="#br0">0 11 1745,'0'0'1699,"1"-8"-1394,0 5-320,1 8 21,24 109-71,35 132 134,-48-205-63,2 0 0,1-1-1,43 72 1,-56-107-46,23 32-214,-24-35 164,0-1 0,-1 1 0,1-1 0,0 1 0,0-1 0,0 0 0,0 0 0,0 1 0,0-1 0,0-1 0,1 1 0,-1 0 0,0 0-1,0-1 1,1 0 0,3 1 0,7-5-718,0-16-278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39:42.257"/>
    </inkml:context>
    <inkml:brush xml:id="br0">
      <inkml:brushProperty name="width" value="0.05" units="cm"/>
      <inkml:brushProperty name="height" value="0.05" units="cm"/>
    </inkml:brush>
  </inkml:definitions>
  <inkml:trace contextRef="#ctx0" brushRef="#br0">0 1 928,'0'0'3028,"7"0"-1707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6.549"/>
    </inkml:context>
    <inkml:brush xml:id="br0">
      <inkml:brushProperty name="width" value="0.05" units="cm"/>
      <inkml:brushProperty name="height" value="0.05" units="cm"/>
    </inkml:brush>
  </inkml:definitions>
  <inkml:trace contextRef="#ctx0" brushRef="#br0">0 0 1201,'0'0'1424,"13"3"-1424,0 32-32,14 15 32,-1 6 0,3 3 0,1 0 16,-7-3-32,-1-3 0,-5-9-224,-7-8-144,-10-18-160,0-16-593</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6.936"/>
    </inkml:context>
    <inkml:brush xml:id="br0">
      <inkml:brushProperty name="width" value="0.05" units="cm"/>
      <inkml:brushProperty name="height" value="0.05" units="cm"/>
    </inkml:brush>
  </inkml:definitions>
  <inkml:trace contextRef="#ctx0" brushRef="#br0">86 0 272,'0'0'1358,"34"3"-1209,247 15 41,-170-12-110,370 32 109,-468-37-200,-3 0-31,-1 0 1,0 1-1,15 4 0,-23-5 5,1-1-1,-1 1 0,1-1 1,-1 1-1,0 0 0,1-1 1,-1 1-1,0 0 0,0 0 1,0 0-1,0 0 0,1 0 1,-1 0-1,0 0 0,-1 1 1,1-1-1,0 0 0,0 0 1,0 1-1,-1-1 0,1 0 1,-1 1-1,1-1 0,-1 1 1,0-1-1,1 1 0,-1 2 1,0 11-713</inkml:trace>
  <inkml:trace contextRef="#ctx0" brushRef="#br0" timeOffset="1">0 557 1361,'0'0'640,"230"0"-576,-116 0-32,14 0 0,3 0 0,0 9-32,-10 0 16,-13-3-16,-16-6-160,-27 0-304,-19-6-913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27.371"/>
    </inkml:context>
    <inkml:brush xml:id="br0">
      <inkml:brushProperty name="width" value="0.05" units="cm"/>
      <inkml:brushProperty name="height" value="0.05" units="cm"/>
    </inkml:brush>
  </inkml:definitions>
  <inkml:trace contextRef="#ctx0" brushRef="#br0">520 42 1521,'0'0'205,"-30"-5"-136,-100-13-4,120 17-35,-1-1 0,0 1 0,0 1 0,0 0 0,0 1 0,0 0 1,1 0-1,-1 1 0,0 0 0,1 1 0,-14 6 0,15-3-19,-1 0 0,1 1 0,0 0-1,1 0 1,0 1 0,0 0 0,1 1 0,-12 17-1,2-3-12,2 1 0,0 0-1,2 1 1,0 1 0,2 0 0,1 0-1,1 1 1,2 0 0,0 1-1,2 0 1,1 0 0,1 0-1,2 0 1,1 31 0,2-46-4,-1 0 1,2 0 0,0 0-1,0-1 1,2 1 0,-1-1-1,1 0 1,1 0 0,10 15-1,-4-10 2,0 0 0,1-1 0,1-1 0,1 0 1,21 17-1,5-2-1,0-2 0,2-2 0,1-2 0,54 21 0,-23-15-53,3-3 0,0-4 0,1-3-1,133 15 1,329-9-320,-480-26 362,-1-2 1,0-3-1,0-3 1,0-2-1,69-21 1,-105 22 41,0 0 0,0-1 1,-1-2-1,0 0 1,-1-2-1,26-20 1,-34 22 26,0-1 1,-1 0-1,0-1 1,-1-1-1,0 0 1,-2 0-1,1-2 1,-2 1-1,11-27 1,-11 19 4,-2-1 0,-1 0-1,0-1 1,-2 1 0,-1-1 0,-1-45 0,-1 58-50,-1 0 0,0-1-1,-1 1 1,-1 0 0,0 0-1,-1 0 1,0 0 0,-1 0-1,0 1 1,-1 0 0,0-1-1,-1 2 1,-1-1 0,0 1 0,0 0-1,-10-11 1,-5-1-12,-1 1 0,0 1 0,-2 1 0,0 2 0,-1 0 0,-1 1 0,-1 2 0,0 1 0,-1 1 0,-43-13 0,-15 0-83,-2 5 1,-125-16-1,-52 9-417,-3 9-147</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4.199"/>
    </inkml:context>
    <inkml:brush xml:id="br0">
      <inkml:brushProperty name="width" value="0.05" units="cm"/>
      <inkml:brushProperty name="height" value="0.05" units="cm"/>
    </inkml:brush>
  </inkml:definitions>
  <inkml:trace contextRef="#ctx0" brushRef="#br0">0 0 2017,'0'0'1430,"7"9"-1353,7 9-54,-2 1 0,0 1 1,14 32-1,27 79 200,-19-45-83,138 302 263,-167-381-197,-5-7-238,0 0-1,0 0 1,0 0-1,0 0 1,0 0-1,1 0 1,-1 0 0,0 0-1,0 0 1,0 0-1,0 0 1,0 0-1,0 0 1,1 0-1,-1 0 1,0 0 0,0 0-1,0 0 1,0 0-1,0 0 1,0 0-1,1 0 1,-1 0-1,0 0 1,0 0 0,0 0-1,0 0 1,0 0-1,0-1 1,0 1-1,0 0 1,1 0-1,-1 0 1,0 0 0,0 0-1,0 0 1,0 0-1,0-1 1,0 1-1,0 0 1,0 0-1,0 0 1,0 0 0,0 0-1,0 0 1,0-1-1,0 1 1,0 0-1,0 0 1,0 0-1,0 0 1,0 0 0,0-1-1,0 1 1,0 0-1,0 0 1,0 0-1,0 0 1,0 0-1,-1 0 1,1 0 0,0-1-1,0 1 1,0 0-1,0 0 1,0 0-1,0 0 1,0 0-1,0-18-748</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5.023"/>
    </inkml:context>
    <inkml:brush xml:id="br0">
      <inkml:brushProperty name="width" value="0.05" units="cm"/>
      <inkml:brushProperty name="height" value="0.05" units="cm"/>
    </inkml:brush>
  </inkml:definitions>
  <inkml:trace contextRef="#ctx0" brushRef="#br0">0 16 1169,'0'0'1464,"11"-2"-1381,66-6-54,-1 3-1,88 6 1,-56 1-14,406-2-28,-468-3 1072,-42 8-1016,15 38-34,125 314 195,-88-164-149,-23-73-21,63 150 0,-91-259-29,-3-6 3,0 0-1,0 0 1,1 0 0,0 0 0,0 0-1,0-1 1,8 9 0,-11-15 35,1 1 1,-1-1-1,0 1 1,0-1 0,0 1-1,0-1 1,0 1-1,0-1 1,0 1-1,0-1 1,-1 1 0,1-1-1,-1 1 1,1 0-1,-1-1 1,1 1-1,-1-1 1,0 1 0,1 0-1,-1 0 1,0-1-1,0 1 1,-2-1-1,-7-5-34,-1 1 0,0 1 0,0 0 0,-1 1 0,1 0 0,-1 0-1,0 1 1,-13-1 0,-104-9-70,106 12 53,-480-23-760,454 24 511,-32-3-439,74 2 471,0 0 0,0 0 0,0-1 0,0 0 0,0 0 0,1 0 0,-1-1 0,-10-7 0,4 2-914</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5.593"/>
    </inkml:context>
    <inkml:brush xml:id="br0">
      <inkml:brushProperty name="width" value="0.05" units="cm"/>
      <inkml:brushProperty name="height" value="0.05" units="cm"/>
    </inkml:brush>
  </inkml:definitions>
  <inkml:trace contextRef="#ctx0" brushRef="#br0">5 1 608,'0'0'1617,"-2"11"-1518,0 173 92,3-97-91,0-65-70,0 0 0,2 0 0,0 0 1,1 0-1,2-1 0,10 28 1,-12-36-23,2-1 0,0 1 1,0-1-1,1-1 0,1 1 1,0-1-1,0-1 0,1 1 1,0-1-1,1-1 0,17 14 1,-18-18-3,0 0 0,0-1-1,0 0 1,1 0 0,-1-1 0,1 0 0,0-1 0,0 0 0,11 0 0,17 1 34,42-3-1,-36-1-23,66-4 40,0-4 0,115-26 0,-200 29-37,-24 5-30,-11 1-1453,-10 0 631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6.448"/>
    </inkml:context>
    <inkml:brush xml:id="br0">
      <inkml:brushProperty name="width" value="0.05" units="cm"/>
      <inkml:brushProperty name="height" value="0.05" units="cm"/>
    </inkml:brush>
  </inkml:definitions>
  <inkml:trace contextRef="#ctx0" brushRef="#br0">1 1089 1313,'0'0'1104,"25"-30"-856,-3 4-194,1-3 16,1 2 0,1 0-1,1 2 1,2 1 0,44-30-1,455-281 911,1-2-674,-483 308-139,-1-3-1,74-69 0,-109 88-313,-29 26-469,-210 157-1750,129-98 1181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6.899"/>
    </inkml:context>
    <inkml:brush xml:id="br0">
      <inkml:brushProperty name="width" value="0.05" units="cm"/>
      <inkml:brushProperty name="height" value="0.05" units="cm"/>
    </inkml:brush>
  </inkml:definitions>
  <inkml:trace contextRef="#ctx0" brushRef="#br0">5 7 448,'0'0'1145,"0"0"-1107,-1 0 0,1 0 0,0 0 0,0 0 0,0 0 0,-1 0 0,1 0 0,0 0 0,0 0 0,0 1 0,0-1 0,-1 0 0,1 0 0,0 0 0,0 0 0,0 0 0,0 0 0,0 0 0,0 1 0,-1-1 0,1 0 0,0 0 0,0 0 1,0 0-1,0 1 0,0-1 0,0 0 0,0 0 0,0 0 0,0 0 0,0 1 0,0-1 0,0 0 0,0 0 0,0 0 0,0 1 0,0-1 0,0 0 0,0 0 0,0 0 0,0 0 0,0 1 0,715-13 709,-454 11-713,643 14-548,-872-10 107,-32-3 396,0 0 0,0 0 1,0 0-1,0 0 0,0 0 1,0 0-1,0 0 0,0 0 1,0 1-1,0-1 0,0 0 1,0 0-1,0 0 0,0 0 1,0 0-1,0 0 0,0 0 1,0 0-1,0 0 0,0 0 1,0 0-1,0 0 0,0 1 1,0-1-1,1 0 0,-1 0 1,0 0-1,0 0 0,0 0 0,0 0 1,0 0-1,0 0 0,0 0 1,0 0-1,0 0 0,0 0 1,0 0-1,0 0 0,0 0 1,0 0-1,0 0 0,1 0 1,-1 0-1,0 0 0,0 0 1,0 0-1,0 0 0,0 0 1,-21 3-543,-45 1-162</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7.351"/>
    </inkml:context>
    <inkml:brush xml:id="br0">
      <inkml:brushProperty name="width" value="0.05" units="cm"/>
      <inkml:brushProperty name="height" value="0.05" units="cm"/>
    </inkml:brush>
  </inkml:definitions>
  <inkml:trace contextRef="#ctx0" brushRef="#br0">1 2 1169,'0'0'1379,"3"-2"-1233,23 4-121,14 9 59,0 0 1,40 19 0,1 0 7,45 13 82,1092 365 491,13-77-695,-1138-310-66,234 37-499,-333-59 462,0 0 1,0-1 0,0 1-1,0-1 1,0 0 0,-11-6-1,-7-3-85,-63-27-534,-15-5-214</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7.847"/>
    </inkml:context>
    <inkml:brush xml:id="br0">
      <inkml:brushProperty name="width" value="0.05" units="cm"/>
      <inkml:brushProperty name="height" value="0.05" units="cm"/>
    </inkml:brush>
  </inkml:definitions>
  <inkml:trace contextRef="#ctx0" brushRef="#br0">1 0 608,'0'0'2321,"0"8"-2110,0 3-197,0 0 1,1 1-1,0-1 0,1 1 1,1-1-1,3 12 0,30 75 146,-15-44-68,70 172 66,2 6-140,-87-218-300,-1 0-1,-1 0 0,0 1 0,-1 0 0,3 29 1,-6-35-585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39:57.210"/>
    </inkml:context>
    <inkml:brush xml:id="br0">
      <inkml:brushProperty name="width" value="0.05" units="cm"/>
      <inkml:brushProperty name="height" value="0.05" units="cm"/>
    </inkml:brush>
  </inkml:definitions>
  <inkml:trace contextRef="#ctx0" brushRef="#br0">0 176 2497,'0'0'1617,"156"-80"-1697,-100 55 80,3-3-336,-6 3-497,-17 8-591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8.389"/>
    </inkml:context>
    <inkml:brush xml:id="br0">
      <inkml:brushProperty name="width" value="0.05" units="cm"/>
      <inkml:brushProperty name="height" value="0.05" units="cm"/>
    </inkml:brush>
  </inkml:definitions>
  <inkml:trace contextRef="#ctx0" brushRef="#br0">1 27 896,'0'0'1388,"24"-5"-1351,-16 4-36,36-7 13,0 2 0,60-1 0,669 7 63,-772 0 83,4 8-61,28 60-73,-3 2 0,-3 0 0,22 91 0,78 244 51,-122-391-73,0 0-1,-1 1 1,-1 0 0,0 0-1,-1 0 1,-1 0-1,0 0 1,-2 21-1,0-35-2,1 0 0,0 0 0,0 0 0,-1 0 0,1 0 1,-1-1-1,1 1 0,-1 0 0,1 0 0,-1 0 0,1 0 0,-1 0 0,0-1 0,0 1 0,1 0 0,-1-1 0,0 1 0,0 0 0,0-1 0,0 1 0,0-1 0,0 1 0,0-1 0,-1 1 0,-27 3 21,21-4-11,-45 3 165,0-2-1,-1-3 1,1-2-1,-104-22 1,73 6-63,-261-74 377,356 105-1750,33 23 121,16 15-67</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8.773"/>
    </inkml:context>
    <inkml:brush xml:id="br0">
      <inkml:brushProperty name="width" value="0.05" units="cm"/>
      <inkml:brushProperty name="height" value="0.05" units="cm"/>
    </inkml:brush>
  </inkml:definitions>
  <inkml:trace contextRef="#ctx0" brushRef="#br0">5 1 1585,'0'0'1875,"-2"3"-1776,1-1-92,1 1 1,-1-1-1,1 1 1,-1 0-1,1-1 1,0 1-1,0 0 1,0-1-1,1 1 1,-1 0-1,0-1 0,1 1 1,0-1-1,0 1 1,-1-1-1,1 1 1,3 3-1,27 52 42,-16-33-29,55 90 70,5 9-967,-74-122 736,0 1 1,0-1 0,0 0-1,0 0 1,0 1 0,-1-1-1,1 1 1,-1-1 0,1 4-1,-1-5-854</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9.240"/>
    </inkml:context>
    <inkml:brush xml:id="br0">
      <inkml:brushProperty name="width" value="0.05" units="cm"/>
      <inkml:brushProperty name="height" value="0.05" units="cm"/>
    </inkml:brush>
  </inkml:definitions>
  <inkml:trace contextRef="#ctx0" brushRef="#br0">0 107 816,'0'0'1476,"37"-17"-1428,124-52-3,-145 64-36,0 1 0,0 0 0,1 2 1,-1-1-1,1 2 0,-1 0 0,32 3 0,-5-1 11,328 11 44,-251-9-23,-119-3-27,0 1 1,0-1-1,0 1 0,0-1 1,0 1-1,0-1 1,0 1-1,0 0 1,0-1-1,0 1 1,0 0-1,0 0 1,0 0-1,0 0 1,0 0-1,-1 0 1,1 0-1,0 1 1,14 25-8,-11-20 12,109 239 130,-50-100-111,-33-82-19,83 206-20,-109-259-8,0 0-1,-2 0 0,1 0 0,-1 0 1,0 17-1,-2-28 9,0 1 0,-1-1 0,1 1 1,-1-1-1,1 1 0,0-1 0,-1 1 1,1-1-1,-1 0 0,1 1 0,-1-1 1,0 0-1,1 1 0,-1-1 0,1 0 1,-1 0-1,0 0 0,1 1 0,-1-1 1,1 0-1,-1 0 0,0 0 0,1 0 1,-1 0-1,1 0 0,-1 0 0,0 0 1,1 0-1,-1-1 0,0 1 0,0 0 1,-5-1 10,-13-1 44,0 0 0,1-2 0,0 0 0,0-1 0,0-1-1,0-1 1,-32-17 0,11 6 70,-560-218 738,585 231-853,11 3-18,0 1 1,-1 0-1,1 0 1,0 0 0,-1 0-1,1 1 1,-5-1-1,8 2-69,0 0 1,0 0-1,0 0 0,0 0 0,0 0 0,0 0 0,1 0 0,-1-1 0,0 1 0,0 0 0,1 0 1,-1 0-1,0 0 0,1 0 0,-1-1 0,1 1 0,-1 0 0,1 0 0,1 1 0,28 32-978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09.639"/>
    </inkml:context>
    <inkml:brush xml:id="br0">
      <inkml:brushProperty name="width" value="0.05" units="cm"/>
      <inkml:brushProperty name="height" value="0.05" units="cm"/>
    </inkml:brush>
  </inkml:definitions>
  <inkml:trace contextRef="#ctx0" brushRef="#br0">1 1 1697,'0'0'1761,"95"203"-1489,-63-115-128,8 1-80,-1-4-32,-3-8 0,0-9-32,-3-10-160,-7-10-336,-7-10-65,-12-15-191,-7-11 16</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0.106"/>
    </inkml:context>
    <inkml:brush xml:id="br0">
      <inkml:brushProperty name="width" value="0.05" units="cm"/>
      <inkml:brushProperty name="height" value="0.05" units="cm"/>
    </inkml:brush>
  </inkml:definitions>
  <inkml:trace contextRef="#ctx0" brushRef="#br0">0 139 1233,'0'0'1979,"8"-23"-1715,-4 10-244,-2 5-14,1 0-1,0 0 1,0 0-1,1 1 0,0-1 1,8-11-1,-10 16-5,1 0 0,0 0 1,1 0-1,-1 0 0,0 1 0,1-1 0,0 1 1,0 0-1,-1 0 0,1 0 0,0 0 0,0 1 0,1 0 1,-1-1-1,0 2 0,0-1 0,1 0 0,-1 1 0,6 0 1,516 11 15,-308-2-56,-215-8 36,1-1 0,-1 1 1,0 0-1,1 0 1,-1 1-1,0-1 0,0 1 1,0-1-1,0 1 1,0 0-1,-1 0 0,1 0 1,0 1-1,-1-1 1,0 1-1,0-1 1,1 1-1,1 4 0,7 8-12,16 33-1,-27-46 17,24 52-1,-2 2 1,17 70-1,-8-26 1,36 93 0,34 107-16,-97-284 1,-1-1 0,-1 0 0,0 1 0,-1 28 0,-2-43 16,1 0-1,-1 0 1,1 0 0,0-1-1,-1 1 1,0 0-1,1 0 1,-1 0 0,1-1-1,-1 1 1,0 0 0,0-1-1,1 1 1,-1-1 0,0 1-1,0-1 1,0 1 0,1-1-1,-1 1 1,0-1 0,0 0-1,0 1 1,0-1 0,0 0-1,0 0 1,0 0 0,0 0-1,0 0 1,0 0 0,0 0-1,-1 0 1,-44-1 93,31 0-57,-19-1 15,1-1 0,-1-2 0,-33-10 1,-103-35 156,55 15-142,-279-95-733,375 123-431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0.787"/>
    </inkml:context>
    <inkml:brush xml:id="br0">
      <inkml:brushProperty name="width" value="0.05" units="cm"/>
      <inkml:brushProperty name="height" value="0.05" units="cm"/>
    </inkml:brush>
  </inkml:definitions>
  <inkml:trace contextRef="#ctx0" brushRef="#br0">0 6 1473,'0'0'192,"243"-6"-48,-142 6-32,7 0 16,-6 0-48,-17 0-80,-20 0-16,-19 6-192,-23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1.747"/>
    </inkml:context>
    <inkml:brush xml:id="br0">
      <inkml:brushProperty name="width" value="0.05" units="cm"/>
      <inkml:brushProperty name="height" value="0.05" units="cm"/>
    </inkml:brush>
  </inkml:definitions>
  <inkml:trace contextRef="#ctx0" brushRef="#br0">0 312 1185,'0'0'728,"41"-29"-547,143-90-61,-163 108-99,0 1-1,1 1 0,0 1 0,1 0 1,-1 2-1,1 1 0,1 1 0,24-2 0,3 0 12,522-80 371,-566 84-321,2-1-559,-12 8-236,-18 13 46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2.291"/>
    </inkml:context>
    <inkml:brush xml:id="br0">
      <inkml:brushProperty name="width" value="0.05" units="cm"/>
      <inkml:brushProperty name="height" value="0.05" units="cm"/>
    </inkml:brush>
  </inkml:definitions>
  <inkml:trace contextRef="#ctx0" brushRef="#br0">1 45 1457,'0'0'176,"173"-21"-32,-71 15 16,12 0-48,1 0 16,-7 3-64,-20 0-32,-13 3-32,-19 0 0,-23 0-64,-17 0-208,-6 0 80,-10 6-224,0 9-465</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2.664"/>
    </inkml:context>
    <inkml:brush xml:id="br0">
      <inkml:brushProperty name="width" value="0.05" units="cm"/>
      <inkml:brushProperty name="height" value="0.05" units="cm"/>
    </inkml:brush>
  </inkml:definitions>
  <inkml:trace contextRef="#ctx0" brushRef="#br0">1 251 1521,'0'0'448,"213"-38"-320,-125 20 240,0 1-112,1-1-144,-11 3-48,-12-2-48,-20-4 0,-17 0-16,-19 1-208,-10-4-128,-10 4-384,-42-1-945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3.393"/>
    </inkml:context>
    <inkml:brush xml:id="br0">
      <inkml:brushProperty name="width" value="0.05" units="cm"/>
      <inkml:brushProperty name="height" value="0.05" units="cm"/>
    </inkml:brush>
  </inkml:definitions>
  <inkml:trace contextRef="#ctx0" brushRef="#br0">1 0 1745,'0'0'1062,"5"25"-932,-4-19-118,11 44 120,1 0 0,22 52 1,16 18 80,112 188 0,-149-287-252,-10-15-43,0-1 0,0 1-1,0 0 1,-1 0 0,0 0-1,0 0 1,0 0 0,-1 1 0,0 0-1,2 12 1,-4-18-436,-3-5-31,-13-18-188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01.457"/>
    </inkml:context>
    <inkml:brush xml:id="br0">
      <inkml:brushProperty name="width" value="0.05" units="cm"/>
      <inkml:brushProperty name="height" value="0.05" units="cm"/>
    </inkml:brush>
  </inkml:definitions>
  <inkml:trace contextRef="#ctx0" brushRef="#br0">57 11 2753,'0'0'1243,"-2"3"-698,0 5 207,1-7-691,1 1-1,0-1 1,-1 0 0,1 0-1,0 0 1,-1 0 0,1 0-1,-1 0 1,0 0 0,1 0 0,-1 0-1,0 0 1,1 0 0,-2 0-1,1-1-162,0 0 0,0 0-1,0 0 1,0 0-1,0 0 1,0 0-1,0 0 1,0-1 0,0 1-1,0 0 1,1-1-1,-1 1 1,0-1-1,0 1 1,0-1 0,0 1-1,1-1 1,-1 0-1,0 1 1,1-1-1,-1 0 1,0 0 0,1 1-1,-1-1 1,0-1-1,-20-23-1964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4.045"/>
    </inkml:context>
    <inkml:brush xml:id="br0">
      <inkml:brushProperty name="width" value="0.05" units="cm"/>
      <inkml:brushProperty name="height" value="0.05" units="cm"/>
    </inkml:brush>
  </inkml:definitions>
  <inkml:trace contextRef="#ctx0" brushRef="#br0">19 93 816,'0'0'1284,"-3"-3"-1103,-10-19 145,13 21-321,0 1 0,-1-1 0,1 0 0,0 0 0,-1 0 0,1 0 0,0 0 0,0 0 1,0 1-1,0-1 0,0 0 0,0 0 0,0 0 0,0 0 0,0 0 0,1 0 0,-1 0 0,0 0 0,1 1 1,-1-1-1,0 0 0,1 0 0,-1 0 0,1 1 0,-1-1 0,1 0 0,-1 1 0,1-1 0,0 0 1,-1 1-1,1-1 0,0 1 0,0-1 0,11-5-10,0 1 0,-1 1 0,1 0 1,1 1-1,18-3 0,66-5 7,51 10 8,-75 2-4,-58 0-3,0 2 0,0 0 0,0 1 0,-1 0 0,1 1 0,21 11 0,14 4 8,-5-6-19,60 25-2,-103-38 9,-1 0 0,1 0 0,0 0 0,-1 0 0,1 1 1,-1-1-1,0 1 0,1-1 0,-1 1 0,0-1 1,0 1-1,0 0 0,0-1 0,0 1 0,0 0 0,0 0 1,-1 0-1,1 0 0,-1 0 0,1 0 0,-1 3 0,1 47 9,-2-30 3,0-16-7,0 1 0,0-1 1,-1 0-1,0 1 0,0-1 1,0 0-1,-1 0 0,0 0 1,0-1-1,0 1 0,-1-1 1,0 1-1,0-1 1,0 0-1,-1-1 0,-7 7 1,-4 2 10,0 0 1,0-1-1,-1-1 1,-20 10 0,21-14 10,0 0 0,0-1-1,-1-1 1,0-1 0,0 0 0,-26 3 0,-106-4 85,23-1-142,125-2 20,0 0 0,0 0 0,1 0-1,-1 0 1,0 0 0,1 1 0,-1-1 0,0 0 0,0 0-1,1 1 1,-1-1 0,0 0 0,1 1 0,-1-1-1,1 0 1,-1 1 0,0-1 0,1 1 0,-1-1 0,1 1-1,-1-1 1,1 1 0,-1 0 0,1-1 0,0 1-1,-1-1 1,0 2 0,3 23-978,6-2-41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4.435"/>
    </inkml:context>
    <inkml:brush xml:id="br0">
      <inkml:brushProperty name="width" value="0.05" units="cm"/>
      <inkml:brushProperty name="height" value="0.05" units="cm"/>
    </inkml:brush>
  </inkml:definitions>
  <inkml:trace contextRef="#ctx0" brushRef="#br0">0 0 2097,'0'0'1185,"10"106"-1009,10-56-32,3 6-48,-4 3-80,1-3 0,3 0 32,-4-6-48,1-8-80,-4-7-224,-9-6-209,-7-8-143,0-9-128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4.856"/>
    </inkml:context>
    <inkml:brush xml:id="br0">
      <inkml:brushProperty name="width" value="0.05" units="cm"/>
      <inkml:brushProperty name="height" value="0.05" units="cm"/>
    </inkml:brush>
  </inkml:definitions>
  <inkml:trace contextRef="#ctx0" brushRef="#br0">0 103 128,'0'0'1710,"29"-16"-1571,-29 16-139,129-65 115,-117 60-105,0 1 0,1 1 0,-1 0 1,1 0-1,0 2 0,0-1 0,0 2 1,-1-1-1,16 3 0,6-1 0,15-1-4,-8-1 1,0 1 0,-1 3 0,54 9 0,-54-5 12,-39-5 14,1-1 1,-1 1-1,0 0 0,0 0 0,-1 0 1,1 0-1,0 0 0,0 0 0,-1 0 1,1 2-1,0-1-9,141 366 54,-99-268-68,-36-86-17,-1 0 1,0 0-1,-2 0 1,1 0-1,-2 1 1,3 26-1,-5-39 3,-2 2-4,-9-3 7,-12-2 9,-1 0 1,1-2-1,-1-1 1,1 0-1,-34-11 1,-38-20 28,44 15-20,-76-19 1,71 33-483,41 5-396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5.305"/>
    </inkml:context>
    <inkml:brush xml:id="br0">
      <inkml:brushProperty name="width" value="0.05" units="cm"/>
      <inkml:brushProperty name="height" value="0.05" units="cm"/>
    </inkml:brush>
  </inkml:definitions>
  <inkml:trace contextRef="#ctx0" brushRef="#br0">1 1 2081,'0'0'1937,"36"26"-1937,-3 27 16,-1 6 16,1 0 0,0 0-32,-7-3-128,-3-6-384,-7-3-81,-9-11-223,-7-16-353</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5.711"/>
    </inkml:context>
    <inkml:brush xml:id="br0">
      <inkml:brushProperty name="width" value="0.05" units="cm"/>
      <inkml:brushProperty name="height" value="0.05" units="cm"/>
    </inkml:brush>
  </inkml:definitions>
  <inkml:trace contextRef="#ctx0" brushRef="#br0">0 59 1425,'0'0'429,"34"-10"-402,113-29 18,-138 36-42,0 1-1,0 0 1,1 1 0,-1 0-1,0 0 1,1 1-1,-1 0 1,0 1 0,1 0-1,-1 0 1,0 1 0,0 1-1,17 6 1,3 0 19,31 18 29,-14-6 10,-40-18-28,0 0-1,0 1 1,-1-1 0,1 1 0,-1 0 0,0 1-1,0-1 1,0 1 0,-1 0 0,0 1-1,0-1 1,0 1 0,-1-1 0,5 10-1,4 11-13,18 57 0,-21-54 10,3 6-20,-3 1 0,-1 0 1,-1 1-1,-2-1 0,0 64 1,-5-94-3,0 0-1,0-1 1,-1 1 0,0-1 0,0 1 0,0-1 0,-1 0 0,1 1 0,-1-1 0,-1 0 0,1 0 0,-1 0 0,0-1 0,0 1 0,-6 6 0,4-6 15,-1 0 0,0 0 0,0 0 1,0-1-1,0 0 0,-1-1 0,1 1 0,-1-1 0,0-1 0,-10 4 1,-14 0-39,0-1 1,0-1-1,0-2 1,-47-2 0,47 0-191,-30-4-616,5-13-499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6.731"/>
    </inkml:context>
    <inkml:brush xml:id="br0">
      <inkml:brushProperty name="width" value="0.05" units="cm"/>
      <inkml:brushProperty name="height" value="0.05" units="cm"/>
    </inkml:brush>
  </inkml:definitions>
  <inkml:trace contextRef="#ctx0" brushRef="#br0">1 1 1873,'0'0'1104,"82"150"-960,-46-82 17,0-1-97,3 1-16,-3-6-32,-3-9 32,-11-6-48,-5-11-176,-17-7-273,0-20-495,-13-9-753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7.067"/>
    </inkml:context>
    <inkml:brush xml:id="br0">
      <inkml:brushProperty name="width" value="0.05" units="cm"/>
      <inkml:brushProperty name="height" value="0.05" units="cm"/>
    </inkml:brush>
  </inkml:definitions>
  <inkml:trace contextRef="#ctx0" brushRef="#br0">0 80 1425,'0'0'816,"239"-74"-720,-121 68 16,6 6-16,1 0-16,-20 0-80,-17 21-16,-19 12-288,-30 2-256,-32 3-577</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7.434"/>
    </inkml:context>
    <inkml:brush xml:id="br0">
      <inkml:brushProperty name="width" value="0.05" units="cm"/>
      <inkml:brushProperty name="height" value="0.05" units="cm"/>
    </inkml:brush>
  </inkml:definitions>
  <inkml:trace contextRef="#ctx0" brushRef="#br0">1 95 1377,'0'0'528,"249"-36"-256,-141 30-32,13 0-48,3 6-32,-9 0-128,-23-3-32,-24 1-32,-28-4-400,-31-9-128,-9-6-577</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17.793"/>
    </inkml:context>
    <inkml:brush xml:id="br0">
      <inkml:brushProperty name="width" value="0.05" units="cm"/>
      <inkml:brushProperty name="height" value="0.05" units="cm"/>
    </inkml:brush>
  </inkml:definitions>
  <inkml:trace contextRef="#ctx0" brushRef="#br0">884 29 384,'-31'-5'1347,"-1"-1"-1155,-2 0-83,-2 1 1,1 1-1,0 2 1,-43 3-1,57 2-51,0 1-1,1 1 0,0 0 0,0 2 1,1 1-1,0 0 0,0 1 0,0 1 0,1 1 1,1 0-1,0 2 0,-29 27 0,15-10-1,2 1 1,1 1-1,1 2 0,2 0 0,-28 51 0,33-45-19,1 0 0,3 1 1,0 1-1,3 0 0,-10 57 0,12-29-5,2 1-1,3 111 0,5-156-27,2-1 0,1 0 0,1 0 0,1 0 0,1 0 0,1-1 0,1 0 0,1 0 0,1-1 0,1 0 0,14 23 0,2-7-21,2-1 0,1-1-1,2-1 1,1-2-1,2-1 1,67 49-1,-30-31-130,3-4-1,138 66 0,-138-80-55,1-3 0,2-3 0,1-4 1,1-3-1,1-4 0,126 11 0,-95-21-77,0-5 1,119-13-1,-179 6 259,-1-2 0,0-3-1,0-1 1,-1-3 0,-1-2-1,83-42 1,-96 38 108,0-1-1,-2-1 1,-1-2 0,-1-2-1,-1 0 1,-2-2 0,-1-2-1,-1 0 1,-1-1 0,-2-2-1,-2 0 1,0-2 0,-3 0-1,-1-1 1,-2-1 0,-1 0-1,-2-1 1,8-48 0,-10 37-34,-2-1 1,-3 0 0,-2-1 0,-2 1 0,-6-53-1,3 80-15,-2 0-1,0 0 0,-2 0 0,-1 1 0,-1 0 0,0 0 1,-2 1-1,-1 0 0,0 0 0,-2 2 0,0-1 0,-29-32 1,14 26 14,0 1 1,-2 2-1,-2 1 1,0 1-1,-1 1 1,0 2-1,-2 2 1,-38-14-1,-11 1-13,-2 3-1,-118-20 1,88 28-413,0 6 1,-213 2 0,213 16-1072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36.649"/>
    </inkml:context>
    <inkml:brush xml:id="br0">
      <inkml:brushProperty name="width" value="0.05" units="cm"/>
      <inkml:brushProperty name="height" value="0.05" units="cm"/>
    </inkml:brush>
  </inkml:definitions>
  <inkml:trace contextRef="#ctx0" brushRef="#br0">0 234 752,'0'0'947,"5"-1"-856,-1 0-66,-1 0 1,1-1-1,-1 1 1,0-1-1,1 1 0,-1-1 1,0 0-1,0 0 0,0-1 1,0 1-1,-1 0 0,1-1 1,-1 0-1,1 0 0,-1 0 1,0 0-1,3-6 0,14-18 30,2 1-1,0 1 0,1 1 0,2 1 1,42-33-1,-65 55-112,1 0 1,-1 1 0,0-1-1,1 0 1,-1 1 0,0-1-1,1 1 1,-1 0 0,1-1-1,-1 1 1,1 0 0,-1 0-1,3 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11.696"/>
    </inkml:context>
    <inkml:brush xml:id="br0">
      <inkml:brushProperty name="width" value="0.05" units="cm"/>
      <inkml:brushProperty name="height" value="0.05" units="cm"/>
    </inkml:brush>
  </inkml:definitions>
  <inkml:trace contextRef="#ctx0" brushRef="#br0">4 106 1441,'0'0'947,"-3"0"-731,5 0 160,498-32 910,-264 11-1078,653-31-27,-769 51-501,-133 2 6,0 0 0,0 0-1,0 1 1,-23 7 0,7 0-753</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37.006"/>
    </inkml:context>
    <inkml:brush xml:id="br0">
      <inkml:brushProperty name="width" value="0.05" units="cm"/>
      <inkml:brushProperty name="height" value="0.05" units="cm"/>
    </inkml:brush>
  </inkml:definitions>
  <inkml:trace contextRef="#ctx0" brushRef="#br0">1 280 1585,'0'0'512,"216"-156"-480,-144 115-32,-3 0-32,-17-1-400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8:42.353"/>
    </inkml:context>
    <inkml:brush xml:id="br0">
      <inkml:brushProperty name="width" value="0.05" units="cm"/>
      <inkml:brushProperty name="height" value="0.05" units="cm"/>
    </inkml:brush>
  </inkml:definitions>
  <inkml:trace contextRef="#ctx0" brushRef="#br0">1 47 624,'0'0'192,"59"-47"-608</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43:41.043"/>
    </inkml:context>
    <inkml:brush xml:id="br0">
      <inkml:brushProperty name="width" value="0.05" units="cm"/>
      <inkml:brushProperty name="height" value="0.05" units="cm"/>
    </inkml:brush>
  </inkml:definitions>
  <inkml:trace contextRef="#ctx0" brushRef="#br0">1 4 64,'0'0'323,"0"-3"0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43:44.591"/>
    </inkml:context>
    <inkml:brush xml:id="br0">
      <inkml:brushProperty name="width" value="0.05" units="cm"/>
      <inkml:brushProperty name="height" value="0.05" units="cm"/>
    </inkml:brush>
  </inkml:definitions>
  <inkml:trace contextRef="#ctx0" brushRef="#br0">586 91 48,'0'0'907,"-7"-11"-803,-25-33-2,28 40-84,1 1 0,0 0 1,-1 0-1,0 0 0,1 1 1,-1-1-1,0 1 1,-1 0-1,1 0 0,0 0 1,0 1-1,-1-1 1,1 1-1,-1 0 0,0 0 1,1 1-1,-1-1 1,1 1-1,-1 0 0,0 0 1,-7 2-1,-3-2-17,7 0 0,-1 0 0,1 0 0,0 0 0,0 1 0,-1 0 0,1 1 0,0 0 0,0 0 0,0 1 0,1 0 0,-1 0 1,0 1-1,1 0 0,0 0 0,0 1 0,0-1 0,-7 8 0,-14 13 2,13-13 3,1 1-1,0 0 0,1 1 0,-11 16 0,-2 4 22,3 2-1,0 0 1,3 1 0,-25 61-1,36-69-6,1 1 0,1 0 0,-5 61 0,8 92 10,4-131-17,0-45-12,1 0 0,-1 0 0,1 0-1,0 0 1,1 0 0,0 0 0,0 0-1,0-1 1,1 1 0,0-1 0,0 1-1,0-1 1,7 9 0,-4-8 1,1 0 0,0-1 0,0 0 0,0 0 0,0 0 0,1-1 0,0 0 0,0 0 0,10 3 0,14 4 12,0-2 1,1-1 0,0-2 0,50 5 0,-74-11-10,30 2 5,56-2 1,-50-1-8,-36-1-2,-1 1 0,0-1 0,1 0 0,-1-1 0,0 0 0,0 0 0,0 0 1,0-1-1,0-1 0,0 1 0,-1-1 0,10-7 0,-7 4 2,-1-1 0,0 0 0,-1-1 0,0 0-1,0 0 1,-1-1 0,12-19 0,-6 4-6,-2-1 1,0-1-1,-2 1 0,0-2 1,-2 1-1,5-46 0,-6 8 7,-5-126 0,-2 175-7,-1 0 0,-1 0 0,-1 0 0,0 0 0,-1 1 0,-1 0 0,0 0 0,-1 0 0,0 1 0,-2-1 0,1 2 0,-2-1 0,0 2 0,0-1 0,-1 1 0,-1 1 0,0 0 0,0 0 0,-1 2 0,0-1 0,-1 2 0,0-1 0,-18-6 0,17 11-245,14 4-197</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43:46.052"/>
    </inkml:context>
    <inkml:brush xml:id="br0">
      <inkml:brushProperty name="width" value="0.05" units="cm"/>
      <inkml:brushProperty name="height" value="0.05" units="cm"/>
    </inkml:brush>
  </inkml:definitions>
  <inkml:trace contextRef="#ctx0" brushRef="#br0">549 64 16,'0'0'744,"-8"-8"-626,-26-26-14,31 32-85,0-1 0,0 1 0,0 0 0,-1 0 0,1 0 0,-1 1 0,1-1 0,-1 1 0,1 0 0,-1 0 0,0 0 0,0 1 0,0-1 0,1 1 0,-1 0 0,0 0 0,-7 1 1,0-1-14,-9 0 8,13-1-7,0 1 0,0 0-1,1 0 1,-1 0 0,0 1 0,0 0 0,0 0 0,0 1-1,1-1 1,-1 2 0,1-1 0,-1 1 0,-9 6 0,-61 45 49,39-29 12,-40 36 0,70-53-60,0 1 0,0 0 0,2 0 0,-1 0 0,1 1 0,-8 16 0,3-1 18,-13 41 1,19-43-19,1-1 0,2 1 0,0 0 0,1-1 0,3 38 0,0-3 11,-4-5-7,0-36-10,1 0 1,1 0-1,0 0 1,1 0-1,1 0 1,1 0-1,0-1 1,6 18 0,-1-15 3,0-1-1,2 0 1,0 0 0,1-1 0,23 27 0,-24-33-2,0-1 0,0-1 0,0 1 0,1-2 0,1 1 0,-1-2 0,1 0-1,0 0 1,19 6 0,11 0-1,1-2 0,0-1-1,0-3 1,1-1 0,71-2-1,-113-4 1,0 1-1,0 0 1,-1-1-1,1 1 1,0-1-1,-1 1 1,1-1-1,-1 0 1,1 0-1,-1 0 1,1 0-1,-1 0 1,0 0-1,1 0 1,-1 0-1,0 0 1,0-1-1,0 1 1,2-3-1,18-34 48,-16 28-43,30-65-13,-3-1 0,-3-2 0,33-143 0,-54 179 5,-3 0 1,-2-1-1,-2-42 0,0 80-8,-1 0 0,0 0 1,-1 0-1,1 0 0,-1 0 0,0-1 0,0 1 0,-1 0 0,1 1 0,-1-1 0,0 0 1,0 0-1,-1 1 0,0-1 0,1 1 0,-1 0 0,-1 0 0,1 0 0,-1 0 0,1 1 1,-1-1-1,0 1 0,0 0 0,-1 0 0,1 0 0,-5-1 0,-43-18-250,-9 7-168</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08.010"/>
    </inkml:context>
    <inkml:brush xml:id="br0">
      <inkml:brushProperty name="width" value="0.05" units="cm"/>
      <inkml:brushProperty name="height" value="0.05" units="cm"/>
    </inkml:brush>
  </inkml:definitions>
  <inkml:trace contextRef="#ctx0" brushRef="#br0">233 174 16,'0'0'1075,"-10"-11"-976,-49-50 170,54 58-237,0 0-1,0 0 0,0 0 1,-1 0-1,1 1 0,-1 0 1,-11-3-1,-48-8 310,51 10-287,9 2 39,3 1-40,0 0 0,0 0 0,0-1 0,0 1 0,0-1 0,0 1-1,0-1 1,0 0 0,0 0 0,-3-2 0,5 3 43,2-1-90,-1 0 1,1 1-1,0-1 0,-1 1 1,1-1-1,0 1 1,0 0-1,-1 0 0,1 0 1,0 0-1,0 0 0,0 0 1,1 1-1,3-1 4,192 1 7,232-3 62,-237-11-55,30 0 0,-24 5-4,74-1-22,192 9-8,-448-4 23,-17 4-7,0 0 0,1 0 0,-1-1 0,1 1 0,-1 0 0,1 0 0,-1 0 0,1 0 0,-1-1 0,1 1 0,-1 0 0,0 0 0,1 0 0,-1 0 0,1 0 0,-1 0 0,1 0 0,-1 0 0,1 0 0,-1 1 0,1-1 0,-1 0 0,1 0 0,-1 0 0,1 0 0,-1 1 0,0-1 0,1 0 0,-1 0 0,1 1 0,-1-1 0,0 0 0,1 1 0,-1-1 0,0 1 0,1-1 0,-1 0 0,0 1 0,0-1 0,0 1 0,1-1 0,-1 1 0,0-1 0,0 0 0,0 1 0,0-1 0,0 1 0,0-1 0,0 1 0,0-1 0,0 1 0,0-1 0,0 1 0,0-1 0,0 2 0,15 72 87,5 36 89,6 677 212,-26-661-372,5-17 43,29 163 0,-24-202-21,3 56 12,-4 154 1,-4-54 32,-2-180-94,13 64 0,-6-36 29,-4-1 0,-2 103 1,-4-160-21,1 8 0,2 1-1,0-2 1,10 34-1,0 1-1,-10-50-2,0 14 3,-10-21 10,-674-1-45,533 6-19,-152 28-1,2 0 19,18-26 81,279-8-61,1 0 0,-1 0 0,1 0 0,-1 0 1,1-1-1,-1 1 0,1 0 0,-1 0 0,1 0 0,-1-1 0,1 1 0,0 0 0,-1-1 0,1 1 1,0 0-1,-1-1 0,1 1 0,0-1 0,-1 1 0,1 0 0,0-1 0,0 1 0,-1-1 0,1 1 1,0-1-1,0 1 0,0-1 0,0 1 0,-1-1 0,1 1 0,0-2 0,0-18-380,0 15 268,0-34-593,0-12-298</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09.169"/>
    </inkml:context>
    <inkml:brush xml:id="br0">
      <inkml:brushProperty name="width" value="0.05" units="cm"/>
      <inkml:brushProperty name="height" value="0.05" units="cm"/>
    </inkml:brush>
  </inkml:definitions>
  <inkml:trace contextRef="#ctx0" brushRef="#br0">1 76 320,'0'0'926,"1"-10"-763,4-32-9,-5 41-138,0 0-1,0 0 0,0 0 1,0 0-1,0 0 1,0 0-1,1 0 0,-1 0 1,0 0-1,1 1 0,-1-1 1,1 0-1,-1 0 0,1 0 1,-1 0-1,1 1 0,-1-1 1,1 0-1,0 1 1,-1-1-1,1 0 0,0 1 1,0-1-1,0 1 0,-1-1 1,1 1-1,0-1 0,0 1 1,0 0-1,0-1 0,0 1 1,0 0-1,0 0 1,0 0-1,0 0 0,0 0 1,1 0-1,0 0-2,0 0 0,0 1 1,0-1-1,0 1 0,0 0 0,-1-1 0,1 1 1,0 0-1,-1 0 0,1 0 0,0 0 0,-1 0 1,1 1-1,1 1 0,2 6 13,0 1 0,0 0 1,-1 0-1,0 0 0,-1 0 0,0 1 0,-1-1 1,2 16-1,1 3 21,115 631 353,-98-468-369,-5 235 1,-15-328-18,46 387 88,-35-388-76,0 28 114,10 64 121,-18-161-238,0 52 1,-1-15 6,-4-63-29,0-1 1,1 0-1,-1 0 0,1 1 0,-1-1 1,1 0-1,0 0 0,0 0 1,0 0-1,0 0 0,0 0 0,0 0 1,1 0-1,-1 0 0,1-1 1,-1 1-1,1 0 0,0-1 1,-1 0-1,1 1 0,0-1 0,0 0 1,0 0-1,0 0 0,0 0 1,0 0-1,0 0 0,1 0 0,2 0 1,6 0 1,1 1 0,0-1 0,-1-1 0,22-2 1,-2 0-8,23 2-2,273-12-20,137-54 19,-359 51-138,-91 11-119,-17 0-76,-23-1-283,24 5 593,-58-9-1251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21.685"/>
    </inkml:context>
    <inkml:brush xml:id="br0">
      <inkml:brushProperty name="width" value="0.05" units="cm"/>
      <inkml:brushProperty name="height" value="0.05" units="cm"/>
    </inkml:brush>
  </inkml:definitions>
  <inkml:trace contextRef="#ctx0" brushRef="#br0">92 236 848,'0'0'923,"-15"-6"-738,-44-16 1,42 15-10,16 6-16,1 1-150,0 0 0,1 0 0,-1 0 0,0 0 0,0 0 0,0 0 0,0 0 0,0 0-1,1 0 1,-1 0 0,0 0 0,0 0 0,0 0 0,0 0 0,0 0 0,0 0 0,1 0 0,-1 0-1,0 0 1,0-1 0,0 1 0,0 0 0,0 0 0,0 0 0,0 0 0,0 0 0,1 0-1,-1 0 1,0-1 0,0 1 0,0 0 0,0 0 0,0 0 0,0 0 0,0 0 0,0-1-1,0 1 1,0 0 0,0 0 0,0 0 0,0 0 0,0 0 0,0-1 0,0 1 0,0 0-1,0 0 1,0 0 0,0 0 0,0 0 0,-1-1 0,1 1 0,0 0 0,0 0 0,0 0 0,0 0-1,0 0 1,0 0 0,0 0 0,0-1 0,-1 1 0,1 0 0,0 0 0,0 0 0,0 0-1,270-14 40,-82 7-47,241-25 13,1-29-59,-371 50 32,167-40-14,-202 47 33,-20 3-6,0 1-1,0-1 1,0 0 0,0 1-1,0-2 1,0 1 0,0 0-1,0-1 1,4-2 0,-7 3 0,0 1 0,0 0 1,0 0-1,0 0 0,0 0 0,0 0 1,0 0-1,0 1 0,0-1 1,0 0-1,0 0 0,0 1 1,-1-1-1,1 0 0,0 1 0,0-1 1,0 1-1,-1-1 0,1 1 1,0-1-1,0 1 0,-1 0 0,1-1 1,0 1-1,-1 0 0,1 0 1,-1-1-1,1 3 0,10 14 4,-1 0 1,-1 1-1,0 1 0,-1-1 1,9 40-1,-4-6 18,5 59-1,-1 274 150,-7-59-93,25 298 87,-22 128-84,-14-595-25,3 172-52,3-233 33,2 52 4,-7-147-41,-1 0 0,1 0 0,-1 0 0,0-1 0,0 1 0,1 0 0,-1-1 0,0 1 0,0 0 0,0-1 0,1 1 0,-1-1 0,0 1 0,0-1 0,0 1 0,0-1 0,0 0 0,0 0 0,0 1 0,0-1 0,0 0 0,0 0 0,0 0 0,-2 0 0,-1 1 3,-82 13 15,-140 7-1,142-15-7,65-5-11,-834 81 16,838-80-45,-44 6-202,-74 2 0,132-10 206,1 0 0,-1-1 0,1 1 0,0 0 0,-1 0 0,1 0 0,0-1-1,-1 1 1,1 0 0,0 0 0,-1-1 0,1 1 0,0 0 0,-1-1 0,1 1 0,0 0-1,0-1 1,0 1 0,-1 0 0,1-1 0,0 1 0,0-1 0,0 1 0,0 0 0,0-1 0,0 1-1,0-1 1,-1 1 0,1-1 0,0 1 0,1-1 0,-1-21-356,0 12 122,0-44-734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22.771"/>
    </inkml:context>
    <inkml:brush xml:id="br0">
      <inkml:brushProperty name="width" value="0.05" units="cm"/>
      <inkml:brushProperty name="height" value="0.05" units="cm"/>
    </inkml:brush>
  </inkml:definitions>
  <inkml:trace contextRef="#ctx0" brushRef="#br0">162 9 416,'0'0'536,"-21"-9"113,-60 9-519,80 1-129,0-1 0,1 0 0,-1 0 0,0 0-1,1 1 1,-1-1 0,0 0 0,1 1-1,-1-1 1,1 1 0,-1-1 0,1 1-1,-1-1 1,1 1 0,-1-1 0,1 1-1,-1-1 1,1 1 0,0 0 0,-1-1 0,1 1-1,0-1 1,0 1 0,-1 0 0,1 1-1,-5 21 21,4-17-11,-11 73 60,4 0-1,3 81 1,3-57-12,-11 1117 696,13-927-532,25 103 33,28-4 125,-50-375-349,13 71 93,-14-78-104,1-1-1,0 1 0,1-1 1,0 0-1,0 0 1,10 14-1,-12-22-12,1 1 0,-1-1-1,1 0 1,-1 0 0,1 0 0,-1 0-1,1 0 1,-1-1 0,1 1-1,0-1 1,-1 1 0,1-1 0,0 0-1,0 0 1,-1-1 0,4 1 0,2-1-7,40 2 44,24-1-22,99-11 0,-85-1-34,174-28-2,-196 27-43,122-41 1,-179 51 7,-1 1 1,0-1-1,1 0 0,-1-1 0,0 1 0,0-1 0,-1 0 1,1-1-1,4-4 0,-8 6-8,0 0 1,0 1 0,0-1-1,-1 0 1,1 0-1,-1 0 1,1 0 0,-1 0-1,0 0 1,-1 0-1,1 0 1,0 0 0,-1-1-1,0 1 1,0 0-1,0 0 1,0-1 0,0 1-1,-1 0 1,0-5-1,0 6-6,1 0 0,-1-1 0,0 1 0,0 0-1,0 0 1,0 0 0,0 0 0,0 0 0,-1 0-1,1 0 1,-1 0 0,-2-2 0,-36-23-1106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23.156"/>
    </inkml:context>
    <inkml:brush xml:id="br0">
      <inkml:brushProperty name="width" value="0.05" units="cm"/>
      <inkml:brushProperty name="height" value="0.05" units="cm"/>
    </inkml:brush>
  </inkml:definitions>
  <inkml:trace contextRef="#ctx0" brushRef="#br0">1 18 944,'0'0'321,"55"-18"-658,-6 18-47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12.677"/>
    </inkml:context>
    <inkml:brush xml:id="br0">
      <inkml:brushProperty name="width" value="0.05" units="cm"/>
      <inkml:brushProperty name="height" value="0.05" units="cm"/>
    </inkml:brush>
  </inkml:definitions>
  <inkml:trace contextRef="#ctx0" brushRef="#br0">65 39 1072,'0'0'996,"-11"-2"-780,-32-8-40,33 7 902,13-2-1068,23 1-29,0 0-1,1 2 0,28 1 1,-15 0-12,420-4-227,-414 5 225,-30-1-49,-11 1 2,0-1 1,1 1-1,-1 0 1,0 1-1,0-1 0,1 1 1,-1 0-1,0 0 1,0 0-1,9 4 0,-14-4 38,1-1-1,-1 1 0,0-1 0,1 1 0,-1-1 0,1 1 1,-1-1-1,0 1 0,0-1 0,1 1 0,-1 0 1,0-1-1,0 1 0,1 0 0,-1-1 0,0 1 1,0-1-1,0 1 0,0 0 0,0-1 0,0 2 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23.528"/>
    </inkml:context>
    <inkml:brush xml:id="br0">
      <inkml:brushProperty name="width" value="0.05" units="cm"/>
      <inkml:brushProperty name="height" value="0.05" units="cm"/>
    </inkml:brush>
  </inkml:definitions>
  <inkml:trace contextRef="#ctx0" brushRef="#br0">0 101 928,'0'0'16,"174"-100"-416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26.370"/>
    </inkml:context>
    <inkml:brush xml:id="br0">
      <inkml:brushProperty name="width" value="0.05" units="cm"/>
      <inkml:brushProperty name="height" value="0.05" units="cm"/>
    </inkml:brush>
  </inkml:definitions>
  <inkml:trace contextRef="#ctx0" brushRef="#br0">5 0 816,'0'0'545,"-1"13"-444,-2 77 144,11 116 0,0-49-68,0 187 86,28 516 376,9-476-179,167 677 0,-176-945-428,-36-212-955,-7-7 301,-5-33-55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27.396"/>
    </inkml:context>
    <inkml:brush xml:id="br0">
      <inkml:brushProperty name="width" value="0.05" units="cm"/>
      <inkml:brushProperty name="height" value="0.05" units="cm"/>
    </inkml:brush>
  </inkml:definitions>
  <inkml:trace contextRef="#ctx0" brushRef="#br0">1 225 1105,'0'0'301,"29"-13"-266,-10 4-22,13-6 13,1 2-1,0 1 1,1 1-1,55-10 1,481-20 103,-227 25-79,-275 11-48,283-27 30,-348 31-8,0 1 0,0-1 1,0 1-1,0-1 0,0 0 0,0 0 0,0 0 0,-1 0 0,1-1 0,0 1 0,-1-1 0,1 1 0,-1-1 0,1 0 0,-1 0 0,4-4 0,5-5 16,-10 11-11,0 0-24,0 0 0,-1 1-1,1-1 1,0 0 0,0 1 0,0-1 0,-1 1 0,1-1-1,0 1 1,0-1 0,-1 1 0,1-1 0,0 1-1,-1 0 1,1 0 0,-1-1 0,1 1 0,-1 0-1,1 0 1,-1-1 0,0 1 0,1 0 0,-1 0-1,0 0 1,0 0 0,1 0 0,-1 0 0,0-1 0,0 1-1,0 0 1,0 0 0,0 0 0,0 0 0,-1 1-1,2 5 20,20 254 407,-16-150-358,21 341 172,36 535 153,-54-891-384,26 258 120,-20-253-93,41 145 0,97 201 36,-146-426-76,-1 0 0,0 0 0,-2 0 0,0 1 1,-1 0-1,-2-1 0,-1 24 0,1-8 9,-1-34-9,0 0 0,1 1 0,-1-1 0,0 0 0,0 0 0,-1 0 0,1 1 0,-1-1 0,0-1 0,1 1 0,-1 0 0,0 0 0,-1-1 0,1 1 0,0-1 0,-1 1 0,0-1 0,1 0 0,-1 0 0,-4 1 0,-10 8 10,0-2 1,-25 11-1,32-16-8,-29 11-3,-1-1 0,-1-2-1,0-2 1,0-2 0,-60 5-1,-215-6-46,217-7 30,-379-18-39,58-23 40,353 30-107,66 11 106,1 0 1,0 0-1,-1 0 0,1 0 0,0-1 0,0 1 1,-1 0-1,1 0 0,0 0 0,0 0 1,-1-1-1,1 1 0,0 0 0,0 0 1,-1-1-1,1 1 0,0 0 0,0 0 1,0-1-1,0 1 0,0 0 0,-1 0 0,1-1 1,0 1-1,0 0 0,0-1 0,0 1 1,0 0-1,0-1 0,0 1 0,0 0 1,0-1-1,0 1 0,0 0 0,0-1 1,0 1-1,0 0 0,0 0 0,0-1 0,1 1 1,-1 0-1,0-1 0,0 1 0,0 0 1,0 0-1,1-1 0,-1 1 0,0 0 1,0 0-1,0-1 0,1 1 0,-1 0 1,0 0-1,0 0 0,1-1 0,17-15-773,28-14-624</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43:48.580"/>
    </inkml:context>
    <inkml:brush xml:id="br0">
      <inkml:brushProperty name="width" value="0.05" units="cm"/>
      <inkml:brushProperty name="height" value="0.05" units="cm"/>
    </inkml:brush>
  </inkml:definitions>
  <inkml:trace contextRef="#ctx0" brushRef="#br0">1 27 592,'0'0'112,"127"-27"-560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02.836"/>
    </inkml:context>
    <inkml:brush xml:id="br0">
      <inkml:brushProperty name="width" value="0.05" units="cm"/>
      <inkml:brushProperty name="height" value="0.05" units="cm"/>
    </inkml:brush>
  </inkml:definitions>
  <inkml:trace contextRef="#ctx0" brushRef="#br0">1 18 992,'0'0'1332,"4"0"-1231,159-15 3,-62 14-9,-60 0-254,-33 1-208,-14-1-282,-47 1-592</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03.166"/>
    </inkml:context>
    <inkml:brush xml:id="br0">
      <inkml:brushProperty name="width" value="0.05" units="cm"/>
      <inkml:brushProperty name="height" value="0.05" units="cm"/>
    </inkml:brush>
  </inkml:definitions>
  <inkml:trace contextRef="#ctx0" brushRef="#br0">105 0 1137,'-105'103'176,"131"-106"-160,7-3 48,9 0 32,8 4 0,12-1-48,0 3-48,-6-3 16,-7 3 0,-17 0-16,-15-6-240,-11-3-1105</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6:36.992"/>
    </inkml:context>
    <inkml:brush xml:id="br0">
      <inkml:brushProperty name="width" value="0.05" units="cm"/>
      <inkml:brushProperty name="height" value="0.05" units="cm"/>
    </inkml:brush>
  </inkml:definitions>
  <inkml:trace contextRef="#ctx0" brushRef="#br0">0 1 208,'0'0'240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6:37.361"/>
    </inkml:context>
    <inkml:brush xml:id="br0">
      <inkml:brushProperty name="width" value="0.05" units="cm"/>
      <inkml:brushProperty name="height" value="0.05" units="cm"/>
    </inkml:brush>
  </inkml:definitions>
  <inkml:trace contextRef="#ctx0" brushRef="#br0">0 7 352,'20'0'961,"-17"0"-849,17 0-48,6 0-32,0 0-16,4-3-16,-7 3 0,-4-3 0,-9 3 0,-30 0-1473</inkml:trace>
  <inkml:trace contextRef="#ctx0" brushRef="#br0" timeOffset="1">49 116 624,'0'0'272,"184"-24"-272,-161 15-80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43:50.872"/>
    </inkml:context>
    <inkml:brush xml:id="br0">
      <inkml:brushProperty name="width" value="0.05" units="cm"/>
      <inkml:brushProperty name="height" value="0.05" units="cm"/>
    </inkml:brush>
  </inkml:definitions>
  <inkml:trace contextRef="#ctx0" brushRef="#br0">350 73 336,'0'0'918,"0"-7"-809,2-1-65,-2 5-20,1 1 0,-1-1 0,0 1 0,0-1 0,0 1-1,0-1 1,0 0 0,0 1 0,0-1 0,-1 1 0,0-1 0,0-2 0,0 4-13,-1 0 0,1-1 0,0 1 0,-1 0-1,1-1 1,-1 1 0,1 0 0,-1 0 0,1 0 0,-1 1 0,0-1 0,1 0-1,-1 1 1,0-1 0,0 1 0,0-1 0,1 1 0,-4 0 0,-37-4 52,25 4-37,11-1-24,1 1-1,0-1 1,0 1 0,0 1 0,0-1-1,0 0 1,0 1 0,0 0 0,0 1-1,0-1 1,0 1 0,0 0 0,1 0-1,-1 0 1,0 0 0,1 1 0,0 0-1,0 0 1,-5 4 0,-8 12 8,1 1 0,1 1 0,0 0 0,2 1 1,1 0-1,0 1 0,2 0 0,0 1 0,-7 31 0,9-14 2,2 0 0,2 0 0,2 1-1,6 79 1,-3-111-13,1-1 1,0 1-1,1-1 1,0 0-1,0 1 0,1-1 1,0-1-1,1 1 1,0-1-1,0 1 0,0-1 1,1-1-1,1 1 1,-1-1-1,1 0 0,9 6 1,5 4 3,0-1 0,1-1 0,0-1 0,43 18 0,-44-22 2,1-1 0,0-1-1,0-1 1,0-1-1,1-1 1,0-2 0,0 0-1,0-1 1,0-1-1,35-3 1,-52 1 0,0-1-1,-1 0 1,1 0-1,-1-1 1,1 0-1,-1 1 1,0-2-1,0 1 1,0-1-1,-1 1 1,1-1-1,-1-1 1,0 1-1,0 0 1,0-1 0,-1 0-1,0 0 1,3-6-1,5-8 12,-1-1 0,-1 0 0,10-34-1,-13 32-11,-1-1-1,-1 0 0,-2 0 0,0 0 0,-1-27 0,-1 43-5,-1 0 0,0 0-1,-1 0 1,1 0 0,-1 0 0,0 0 0,-1 0-1,0 1 1,0-1 0,0 1 0,-1 0-1,0 0 1,0 0 0,-1 1 0,1-1-1,-1 1 1,-8-6 0,-9-8-22,-2 2 1,-49-29 0,67 42 16,-36-18-137,-1 1 0,0 2 0,-1 2-1,-86-20 1,28 17-539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27:43.643"/>
    </inkml:context>
    <inkml:brush xml:id="br0">
      <inkml:brushProperty name="width" value="0.05" units="cm"/>
      <inkml:brushProperty name="height" value="0.05" units="cm"/>
    </inkml:brush>
  </inkml:definitions>
  <inkml:trace contextRef="#ctx0" brushRef="#br0">7 1 3153,'0'0'3202,"-7"12"-3042,7-9 64,0-1 160,0 1-80,0 0 17,0 0-369,0 3-1089,0 3-1120,20-6 176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31.040"/>
    </inkml:context>
    <inkml:brush xml:id="br0">
      <inkml:brushProperty name="width" value="0.05" units="cm"/>
      <inkml:brushProperty name="height" value="0.05" units="cm"/>
    </inkml:brush>
  </inkml:definitions>
  <inkml:trace contextRef="#ctx0" brushRef="#br0">95 45 2289,'0'0'3121,"28"96"-2896,-6-56-161,3 0-16,3-2 0,0-6-48,-8-4-272,-7-6-657,-10-9-383,-3-8 47</inkml:trace>
  <inkml:trace contextRef="#ctx0" brushRef="#br0" timeOffset="1">0 45 2737,'0'0'801,"162"-45"-785,-76 45-16,1 0 0,-6 0 0,-14 5-353,-20 8-575,-27 9-1169</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27:52.113"/>
    </inkml:context>
    <inkml:brush xml:id="br0">
      <inkml:brushProperty name="width" value="0.05" units="cm"/>
      <inkml:brushProperty name="height" value="0.05" units="cm"/>
    </inkml:brush>
  </inkml:definitions>
  <inkml:trace contextRef="#ctx0" brushRef="#br0">0 7 1105,'0'0'112,"187"-6"-1025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8:00.657"/>
    </inkml:context>
    <inkml:brush xml:id="br0">
      <inkml:brushProperty name="width" value="0.05" units="cm"/>
      <inkml:brushProperty name="height" value="0.05" units="cm"/>
    </inkml:brush>
  </inkml:definitions>
  <inkml:trace contextRef="#ctx0" brushRef="#br0">34 28 1665,'0'0'992,"-22"-25"-912,16 25-80,0 0-464,6-2-688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8:01.016"/>
    </inkml:context>
    <inkml:brush xml:id="br0">
      <inkml:brushProperty name="width" value="0.05" units="cm"/>
      <inkml:brushProperty name="height" value="0.05" units="cm"/>
    </inkml:brush>
  </inkml:definitions>
  <inkml:trace contextRef="#ctx0" brushRef="#br0">0 0 1713,'0'0'0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8:01.357"/>
    </inkml:context>
    <inkml:brush xml:id="br0">
      <inkml:brushProperty name="width" value="0.05" units="cm"/>
      <inkml:brushProperty name="height" value="0.05" units="cm"/>
    </inkml:brush>
  </inkml:definitions>
  <inkml:trace contextRef="#ctx0" brushRef="#br0">0 0 1553,'0'0'0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8:02.915"/>
    </inkml:context>
    <inkml:brush xml:id="br0">
      <inkml:brushProperty name="width" value="0.05" units="cm"/>
      <inkml:brushProperty name="height" value="0.05" units="cm"/>
    </inkml:brush>
  </inkml:definitions>
  <inkml:trace contextRef="#ctx0" brushRef="#br0">0 74 992,'0'0'689,"0"-73"-657,11 73-1681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8:03.430"/>
    </inkml:context>
    <inkml:brush xml:id="br0">
      <inkml:brushProperty name="width" value="0.05" units="cm"/>
      <inkml:brushProperty name="height" value="0.05" units="cm"/>
    </inkml:brush>
  </inkml:definitions>
  <inkml:trace contextRef="#ctx0" brushRef="#br0">0 1 1233,'0'0'80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8:04.408"/>
    </inkml:context>
    <inkml:brush xml:id="br0">
      <inkml:brushProperty name="width" value="0.05" units="cm"/>
      <inkml:brushProperty name="height" value="0.05" units="cm"/>
    </inkml:brush>
  </inkml:definitions>
  <inkml:trace contextRef="#ctx0" brushRef="#br0">0 60 1249,'0'0'565,"36"-2"1535,-32 0-2016,-1 0 1,0 0-1,1 0 1,-1-1 0,0 1-1,-1-1 1,1 0-1,4-5 1,-5 5-85,0 0 0,1 1 0,-1-1 0,1 1 0,-1-1 0,1 1-1,0 0 1,0 0 0,0 0 0,0 0 0,1 1 0,3-3 0,-23 4-4242</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29:32.579"/>
    </inkml:context>
    <inkml:brush xml:id="br0">
      <inkml:brushProperty name="width" value="0.05" units="cm"/>
      <inkml:brushProperty name="height" value="0.05" units="cm"/>
    </inkml:brush>
  </inkml:definitions>
  <inkml:trace contextRef="#ctx0" brushRef="#br0">0 58 4818,'0'0'1596,"19"2"4311,-11-6-8818,1-18-507,-3-11 51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7:58.971"/>
    </inkml:context>
    <inkml:brush xml:id="br0">
      <inkml:brushProperty name="width" value="0.05" units="cm"/>
      <inkml:brushProperty name="height" value="0.05" units="cm"/>
    </inkml:brush>
  </inkml:definitions>
  <inkml:trace contextRef="#ctx0" brushRef="#br0">1 13 1072,'0'0'417,"47"-7"-417,-47 4 0,0 1-1473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7:56.837"/>
    </inkml:context>
    <inkml:brush xml:id="br0">
      <inkml:brushProperty name="width" value="0.05" units="cm"/>
      <inkml:brushProperty name="height" value="0.05" units="cm"/>
    </inkml:brush>
  </inkml:definitions>
  <inkml:trace contextRef="#ctx0" brushRef="#br0">1 0 592,'0'0'144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31.382"/>
    </inkml:context>
    <inkml:brush xml:id="br0">
      <inkml:brushProperty name="width" value="0.05" units="cm"/>
      <inkml:brushProperty name="height" value="0.05" units="cm"/>
    </inkml:brush>
  </inkml:definitions>
  <inkml:trace contextRef="#ctx0" brushRef="#br0">0 113 1569,'0'0'1440,"171"-12"-1408,-65-6-32,19-2-176,12-10-432,2-3-753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7:57.272"/>
    </inkml:context>
    <inkml:brush xml:id="br0">
      <inkml:brushProperty name="width" value="0.05" units="cm"/>
      <inkml:brushProperty name="height" value="0.05" units="cm"/>
    </inkml:brush>
  </inkml:definitions>
  <inkml:trace contextRef="#ctx0" brushRef="#br0">3 13 1409,'0'0'528,"-3"0"-608,17-13-1569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7:57.662"/>
    </inkml:context>
    <inkml:brush xml:id="br0">
      <inkml:brushProperty name="width" value="0.05" units="cm"/>
      <inkml:brushProperty name="height" value="0.05" units="cm"/>
    </inkml:brush>
  </inkml:definitions>
  <inkml:trace contextRef="#ctx0" brushRef="#br0">1 0 1745,'0'0'0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7:58.021"/>
    </inkml:context>
    <inkml:brush xml:id="br0">
      <inkml:brushProperty name="width" value="0.05" units="cm"/>
      <inkml:brushProperty name="height" value="0.05" units="cm"/>
    </inkml:brush>
  </inkml:definitions>
  <inkml:trace contextRef="#ctx0" brushRef="#br0">0 1 1633,'0'0'32</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29:26.977"/>
    </inkml:context>
    <inkml:brush xml:id="br0">
      <inkml:brushProperty name="width" value="0.05" units="cm"/>
      <inkml:brushProperty name="height" value="0.05" units="cm"/>
    </inkml:brush>
  </inkml:definitions>
  <inkml:trace contextRef="#ctx0" brushRef="#br0">0 5 2401,'0'0'1585,"3"0"-1233,0 0-512,2-5-865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30:46.905"/>
    </inkml:context>
    <inkml:brush xml:id="br0">
      <inkml:brushProperty name="width" value="0.05" units="cm"/>
      <inkml:brushProperty name="height" value="0.05" units="cm"/>
    </inkml:brush>
  </inkml:definitions>
  <inkml:trace contextRef="#ctx0" brushRef="#br0">1 1 2769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31:08.156"/>
    </inkml:context>
    <inkml:brush xml:id="br0">
      <inkml:brushProperty name="width" value="0.05" units="cm"/>
      <inkml:brushProperty name="height" value="0.05" units="cm"/>
    </inkml:brush>
  </inkml:definitions>
  <inkml:trace contextRef="#ctx0" brushRef="#br0">0 77 2289,'0'0'539,"1"-3"-406,-1 2-131,0 1 0,0-1 0,0 0-1,1 0 1,-1 1 0,0-1 0,0 0 0,1 0-1,-1 1 1,0-1 0,1 0 0,-1 1-1,1-1 1,-1 1 0,1-1 0,-1 1 0,1-1-1,-1 1 1,1-1 0,0 1 0,-1-1-1,1 1 1,-1-1 0,1 1 0,0 0 0,1-1-1,27 2-1,17 12 0,-38-10 0,1 0 1,0-1-1,-1 1 1,1-2-1,0 1 1,11-1-1,-18-1-1,13 1 40,0-2-1,25-3 0,-35 3-9,1-1 0,-1 1-1,0-1 1,0 0 0,0-1 0,-1 1-1,1-1 1,0 0 0,-1 0-1,0 0 1,6-5 0,1-3 65,-6 7-46,0-1 0,0 0 1,0 0-1,0-1 1,3-6-1,-7 10-83,-15 8-1291,-11 8-208</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33:50.574"/>
    </inkml:context>
    <inkml:brush xml:id="br0">
      <inkml:brushProperty name="width" value="0.05" units="cm"/>
      <inkml:brushProperty name="height" value="0.05" units="cm"/>
    </inkml:brush>
  </inkml:definitions>
  <inkml:trace contextRef="#ctx0" brushRef="#br0">1 0 576,'0'0'0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09.280"/>
    </inkml:context>
    <inkml:brush xml:id="br0">
      <inkml:brushProperty name="width" value="0.05" units="cm"/>
      <inkml:brushProperty name="height" value="0.05" units="cm"/>
    </inkml:brush>
  </inkml:definitions>
  <inkml:trace contextRef="#ctx0" brushRef="#br0">116 1 2913,'0'0'5203,"-1"3"-4648,-86 517 576,74-425-1417,4-1 1,4 102-1,5-195 236,0 0 0,0-1-1,0 1 1,0-1-1,0 1 1,0-1 0,0 1-1,0-1 1,0 1 0,1 0-1,-1-1 1,0 1-1,0-1 1,1 1 0,-1-1-1,0 1 1,0-1-1,1 0 1,-1 1 0,1-1-1,-1 1 1,0-1 0,1 0-1,-1 1 1,1-1-1,-1 0 1,1 1 0,0-1-1,0 0 19,0 1 1,0-1-1,0 0 0,0 0 0,0-1 1,0 1-1,0 0 0,0 0 0,0 0 0,0-1 1,0 1-1,0 0 0,0-1 0,0 1 1,0-1-1,0 1 0,0-1 0,1 0 0,3-3 20,0-1-1,0 0 0,0 1 1,-1-2-1,0 1 0,1 0 1,-2-1-1,5-7 0,23-55-4,-19 41 18,13-34 41,-15 34 39,1-1 0,2 2-1,32-51 1,-43 75-48,0-1-1,1 1 0,-1 0 0,1 0 1,-1 1-1,1-1 0,0 0 1,0 1-1,0 0 0,0 0 0,0 0 1,0 0-1,0 0 0,0 0 1,0 1-1,0-1 0,0 1 1,1 0-1,-1 0 0,0 0 0,6 2 1,1-1-11,-1 1 1,0 0 0,1 1 0,-1 0-1,0 1 1,9 4 0,61 40 199,116 92 0,-178-128-204,138 118-103,-125-101-2104,31 40-1,-56-61 400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09.607"/>
    </inkml:context>
    <inkml:brush xml:id="br0">
      <inkml:brushProperty name="width" value="0.05" units="cm"/>
      <inkml:brushProperty name="height" value="0.05" units="cm"/>
    </inkml:brush>
  </inkml:definitions>
  <inkml:trace contextRef="#ctx0" brushRef="#br0">1 3 3073,'0'0'2418,"209"-3"-2034,-130 24-128,-4 2-224,-10-2 80,-9-3-112,-17 2-624,-3-5-561,-16-6-304,-4-6-351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09.980"/>
    </inkml:context>
    <inkml:brush xml:id="br0">
      <inkml:brushProperty name="width" value="0.05" units="cm"/>
      <inkml:brushProperty name="height" value="0.05" units="cm"/>
    </inkml:brush>
  </inkml:definitions>
  <inkml:trace contextRef="#ctx0" brushRef="#br0">43 0 2865,'0'0'3090,"-20"74"-3090,10-9 0,0 5 16,7-2-16,3-3-48,0-9-641,36-12-527,20-14-497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0T02:17:31.289"/>
    </inkml:context>
    <inkml:brush xml:id="br0">
      <inkml:brushProperty name="width" value="0.05" units="cm"/>
      <inkml:brushProperty name="height" value="0.05" units="cm"/>
    </inkml:brush>
  </inkml:definitions>
  <inkml:trace contextRef="#ctx0" brushRef="#br0">58 48 1649,'0'0'1390,"-10"-4"-1091,-28-12-89,28 12 166,26 2-133,861 17-3,-570-15-987,-307-12-989,0-13-12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34.113"/>
    </inkml:context>
    <inkml:brush xml:id="br0">
      <inkml:brushProperty name="width" value="0.05" units="cm"/>
      <inkml:brushProperty name="height" value="0.05" units="cm"/>
    </inkml:brush>
  </inkml:definitions>
  <inkml:trace contextRef="#ctx0" brushRef="#br0">0 1 2433,'0'0'422,"11"28"-273,-2 0-98,-3-12-13,-1 0-1,2-1 1,0 1 0,1-1-1,0-1 1,1 1-1,1-1 1,21 23 0,-3-5 35,-2 2 1,-2 0-1,0 1 1,-3 2 0,-1 0-1,-2 1 1,-1 1 0,-2 1-1,17 74 1,-28-56-26,-37-58 75,31-1-135,0 0 0,1 1 0,-1-1 0,0 0 0,1 0 0,-1 0 0,0 0 0,1 0 0,-1-1 0,1 1 0,0 0 0,-1-1 0,1 1 0,0-1 1,0 1-1,0-1 0,0 0 0,0 1 0,0-1 0,1 0 0,-1 0 0,1 1 0,-1-1 0,1 0 0,-1 0 0,1 0 0,0-2 0,-1-3-116,1 0 0,0 0 0,0 0 1,1 0-1,-1 0 0,4-11 0,-1 9 17,1 1 1,-1 0 0,2 0 0,-1 1-1,1-1 1,0 1 0,1 0-1,-1 1 1,1-1 0,1 1 0,-1 0-1,1 0 1,9-5 0,14-9-241,60-29-1,-22 23 741,8-4-89,-70 27-215,0 0 1,0-1-1,0 0 0,-1 0 1,0 0-1,0-1 0,0 1 1,0-1-1,5-8 0,-7 8 41,-2 1 0,1-1 0,0 0 0,-1 0 0,0 0 0,0 0 0,0 0 0,-1 0 0,1-7 0,-1 10-77,0-1 0,0 0 1,0 0-1,0 1 0,0-1 0,-1 0 0,1 1 1,-1-1-1,1 0 0,-1 1 0,0-1 0,0 1 0,-1-1 1,1 1-1,0 0 0,-1 0 0,-2-5 0,2 6-17,1 0 0,-1 0 1,1 0-1,-1 1 0,1-1 0,-1 0 0,1 1 0,-1-1 0,0 0 0,1 1 0,-1 0 0,0-1 0,0 1 0,1 0 0,-1 0 0,0 0 0,1 0 0,-1 1 0,0-1 0,0 0 0,1 1 0,-1-1 0,-2 2 0,2-1-23,-1 1 0,1 0 0,0-1 0,1 1 0,-1 0 0,0 0 0,1 1-1,-1-1 1,1 0 0,-1 0 0,1 1 0,0-1 0,-2 5 0,0 6-19,0 0 1,0 0 0,1 1 0,1-1-1,0 16 1,0-21 12,1 0-1,1 1 1,0-1-1,0 0 1,0-1-1,1 1 1,0 0-1,5 12 1,-4-15-3,0 0 0,1 0 1,-1-1-1,1 0 0,0 1 1,0-1-1,0-1 0,0 1 0,1 0 1,-1-1-1,1 0 0,0 0 1,8 3-1,2 0-66,1-1 1,1-1 0,-1-1-1,0 0 1,1-1 0,0 0-1,0-2 1,25-1 0,-14 1-116,-24 0 158,-1 0-1,1 0 0,0 0 0,-1 0 0,1 0 0,-1-1 0,0 0 0,1 1 0,-1-1 0,1-1 0,-1 1 0,0 0 0,0-1 1,0 0-1,0 1 0,0-1 0,0 0 0,0-1 0,0 1 0,-1 0 0,0-1 0,1 0 0,-1 1 0,0-1 0,0 0 1,0 0-1,0 0 0,1-6 0,4-7-50,-2 0 0,0 0 0,-1-1 0,0 0 1,1-33-1,-4-90 59,-2 72 467,1 65-326,-1-16 303,1 19-369,0 0 0,0-1 0,0 1 0,0-1 0,0 1 0,0-1 0,0 1-1,0-1 1,0 1 0,-1 0 0,1-1 0,0 1 0,0-1 0,0 1 0,-1 0 0,1-1 0,0 1 0,-1-1 0,1 1 0,0 0 0,0-1 0,-1 1 0,1 0 0,-1 0 0,1-1 0,0 1 0,-1 0 0,1 0 0,-1-1 0,-2 22 220,2 2-282,0 1 0,2-1-1,0 0 1,2 0 0,0 0 0,2-1 0,0 1 0,18 42 0,32 66-2789,-43-100 1140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0.334"/>
    </inkml:context>
    <inkml:brush xml:id="br0">
      <inkml:brushProperty name="width" value="0.05" units="cm"/>
      <inkml:brushProperty name="height" value="0.05" units="cm"/>
    </inkml:brush>
  </inkml:definitions>
  <inkml:trace contextRef="#ctx0" brushRef="#br0">1 23 2737,'0'0'4143,"0"-6"-4036,3-10-109,0 19-17,4 38-36,0 6 27,-1-19-275,1-1 0,1 1 0,1-2 0,14 29 0,-19-48 205,0 1 0,0-1-1,0 0 1,1-1 0,0 1-1,0-1 1,0 0 0,1 0-1,0 0 1,0-1 0,1 0-1,-1 0 1,1-1 0,0 0-1,1 0 1,-1-1 0,0 1-1,1-2 1,8 3 0,-8-3-55,1-1 1,0 0 0,0 0 0,0-1 0,-1 0 0,17-2 0,-21 1 151,-1 1 1,0-1-1,1 0 1,-1-1-1,0 1 1,0 0-1,0-1 1,0 0-1,0 0 1,0 0-1,0 0 1,-1 0-1,1 0 1,-1-1-1,0 1 0,1-1 1,-1 0-1,0 1 1,2-6-1,1-5 245,0 1-1,0-1 0,-2 1 0,4-18 1,2-10 1618,-9 40-1844,0 0 0,0-1-1,0 1 1,0 0 0,0 0-1,0 0 1,0 0 0,0-1-1,0 1 1,1 0 0,-1 0 0,0 0-1,0 0 1,0-1 0,0 1-1,0 0 1,0 0 0,1 0 0,-1 0-1,0 0 1,0 0 0,0 0-1,0-1 1,0 1 0,1 0-1,-1 0 1,0 0 0,0 0 0,0 0-1,1 0 1,-1 0 0,0 0-1,0 0 1,0 0 0,0 0-1,1 0 1,-1 0 0,0 0 0,0 0-1,0 0 1,1 0 0,9 9-76,19 39-373,-1 0 0,34 87 0,-50-107 14,23 58-827,-7 2-276</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0.688"/>
    </inkml:context>
    <inkml:brush xml:id="br0">
      <inkml:brushProperty name="width" value="0.05" units="cm"/>
      <inkml:brushProperty name="height" value="0.05" units="cm"/>
    </inkml:brush>
  </inkml:definitions>
  <inkml:trace contextRef="#ctx0" brushRef="#br0">0 740 1905,'0'0'934,"47"-11"-532,80-21-292,456-110 42,60 17-98,11 23 0,-51 9-45,-577 88-8,340-71 12,-351 72-19,1-1 6,-1 0 1,21-10 0,-33 14-12,1-1-1,-1 0 1,0 0 0,0 0 0,0 0 0,0-1 0,0 1 0,-1-1 0,1 0-1,-1 0 1,0 0 0,0 0 0,0 0 0,3-7 0,-4 9-3,-1 0 0,1 0 0,-1 0 0,0 0 0,1 0 0,-1 0 0,0 0 0,0 0 0,0 0 0,0 0 0,0-1 0,0 1 0,0 0 0,0 0 0,0 0 0,-1 0 0,1 0 0,0 0 0,-1 0 0,1 0 0,-1 0 0,1 0 0,-1 0 0,1 0 0,-1 1 0,0-1 0,1 0 0,-1 0 0,0 0 0,0 1 0,-1-2 0,-6-3-136,0 1-1,0 0 1,-1 1 0,1 0 0,-1 0 0,-9-2 0,-85-16-1542</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1.047"/>
    </inkml:context>
    <inkml:brush xml:id="br0">
      <inkml:brushProperty name="width" value="0.05" units="cm"/>
      <inkml:brushProperty name="height" value="0.05" units="cm"/>
    </inkml:brush>
  </inkml:definitions>
  <inkml:trace contextRef="#ctx0" brushRef="#br0">0 24 752,'0'0'2377,"2"-18"-1381,0 17-980,0 0 0,1 0 0,-1 1 0,0-1 0,1 1 0,-1-1 0,1 1 0,-1 0 0,1 0 0,-1 0 0,1 0 0,-1 0 0,4 1 0,9 0 32,34-1 103,-7-2-45,0 3 0,0 1 1,-1 2-1,0 1 1,41 12-1,-24 0-120,-20-8-487,-1 3-1,0 1 1,42 21 0,-73-29-609</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1.370"/>
    </inkml:context>
    <inkml:brush xml:id="br0">
      <inkml:brushProperty name="width" value="0.05" units="cm"/>
      <inkml:brushProperty name="height" value="0.05" units="cm"/>
    </inkml:brush>
  </inkml:definitions>
  <inkml:trace contextRef="#ctx0" brushRef="#br0">149 0 1633,'0'0'2942,"-9"3"-2688,6-2-247,-1 0 0,1 0 0,0 1 0,0-1 1,0 1-1,1 0 0,-1 0 0,0 0 0,0 0 0,1 0 0,0 0 1,-4 4-1,3 0-2,-1-1 0,1 1 0,0 0 0,1 0 0,0 0 0,-1 0 0,-1 10 0,3-11 7,-49 220 427,41-170-377,1 1 1,2 64-1,5-86-116,2 43-18,0-72-116,-1 1 0,1-1 1,0 0-1,1 0 0,-1 0 0,1 0 0,0 0 0,0 0 1,1 0-1,0-1 0,3 6 0,6 4-1623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2.220"/>
    </inkml:context>
    <inkml:brush xml:id="br0">
      <inkml:brushProperty name="width" value="0.05" units="cm"/>
      <inkml:brushProperty name="height" value="0.05" units="cm"/>
    </inkml:brush>
  </inkml:definitions>
  <inkml:trace contextRef="#ctx0" brushRef="#br0">1703 2 2321,'0'0'406,"-32"0"-278,6-1-95,-14 1 108,1 0 0,-1 3 0,-66 13 0,-123 34 635,-332 77 840,15 39-900,529-160-725,11-5-5,0 1 0,0 1 0,0-1 0,0 1 0,0 0 0,0 0 0,0 0 0,1 1 0,-6 5 0,9 7-1545,2-12 501,0 0-415</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2.778"/>
    </inkml:context>
    <inkml:brush xml:id="br0">
      <inkml:brushProperty name="width" value="0.05" units="cm"/>
      <inkml:brushProperty name="height" value="0.05" units="cm"/>
    </inkml:brush>
  </inkml:definitions>
  <inkml:trace contextRef="#ctx0" brushRef="#br0">0 0 2625,'0'0'2673,"59"56"-2096,-10 9-321,0 9-144,1 11-48,2 3-32,-3 1-32,-6-1-208,-4-2-400,-10-7-481,-6-14-304,-6-12 113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3.134"/>
    </inkml:context>
    <inkml:brush xml:id="br0">
      <inkml:brushProperty name="width" value="0.05" units="cm"/>
      <inkml:brushProperty name="height" value="0.05" units="cm"/>
    </inkml:brush>
  </inkml:definitions>
  <inkml:trace contextRef="#ctx0" brushRef="#br0">161 125 1569,'0'0'1790,"-1"-24"-1454,0-6-223,-4-32 1,5 62-113,0 0 1,0-1-1,0 1 1,0 0-1,0-1 0,0 1 1,0 0-1,0-1 1,0 1-1,0 0 1,-1-1-1,1 1 0,0 0 1,0-1-1,0 1 1,0 0-1,-1-1 1,1 1-1,0 0 0,0 0 1,-1-1-1,1 1 1,0 0-1,0 0 1,-1 0-1,1-1 0,0 1 1,-1 0-1,1 0 1,0 0-1,-1 0 1,1 0-1,0 0 0,-1 0 1,1-1-1,-1 1 1,-10 10 20,-13 29-19,20-31-1,-20 33 6,-26 67 1,43-89-11,1 0-1,0 1 1,2-1-1,0 1 1,1 0-1,0 28 1,3-46 2,1 0 1,-1 0-1,0 0 0,1 0 1,-1 0-1,1 0 0,0 0 1,0 0-1,0-1 0,0 1 1,0 0-1,0-1 0,0 1 1,0 0-1,1-1 0,-1 1 1,1-1-1,-1 0 0,1 0 1,-1 1-1,1-1 0,0 0 1,0 0-1,-1-1 0,1 1 1,0 0-1,0 0 0,0-1 1,0 1-1,0-1 0,0 0 1,2 0-1,12 3 10,0-2-1,-1 0 1,21-2 0,-12 0-1,11 1-44,1-2 0,61-10 0,-82 9-145,-1-1 0,1 0 0,-1-1 0,0-1 0,0 0 0,-1-1 0,0 0 0,0-1 0,14-12 0,5-14-1336</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3.524"/>
    </inkml:context>
    <inkml:brush xml:id="br0">
      <inkml:brushProperty name="width" value="0.05" units="cm"/>
      <inkml:brushProperty name="height" value="0.05" units="cm"/>
    </inkml:brush>
  </inkml:definitions>
  <inkml:trace contextRef="#ctx0" brushRef="#br0">154 107 1457,'0'0'915,"3"-18"-702,10-70 438,-23 88 203,3 0-836,0 1 0,0 1 0,1-1 1,-1 1-1,1 0 0,0 1 0,-1 0 0,1 0 1,0 0-1,1 0 0,-1 1 0,0 0 0,1 0 0,0 1 1,0 0-1,1-1 0,-8 10 0,7-7-8,0-1 0,0 1-1,1 0 1,0 0-1,0 1 1,0-1 0,1 1-1,1-1 1,-1 1 0,1 0-1,0 0 1,1 1 0,0-1-1,0 15 1,1-21-8,1 0 0,-1 0 0,1-1 0,-1 1 0,1 0 1,0 0-1,0-1 0,0 1 0,0 0 0,0-1 0,1 1 0,-1-1 0,0 0 0,1 1 0,-1-1 0,0 0 0,1 0 0,0 0 0,-1 0 1,1 0-1,0 0 0,-1 0 0,1 0 0,2 0 0,52 12 33,-45-11-31,41 4-262,1-2 1,71-4-1,-56-1-711,-35-2 99,-11-12-195</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3.865"/>
    </inkml:context>
    <inkml:brush xml:id="br0">
      <inkml:brushProperty name="width" value="0.05" units="cm"/>
      <inkml:brushProperty name="height" value="0.05" units="cm"/>
    </inkml:brush>
  </inkml:definitions>
  <inkml:trace contextRef="#ctx0" brushRef="#br0">0 333 608,'0'0'2372,"12"-12"-2212,-6 6-145,0 0-5,1 0 1,-1 0 0,1 0-1,10-6 1,-14 10-8,1 1 1,-1-1-1,1 0 1,0 1-1,-1 0 1,1 0-1,0 0 0,0 0 1,-1 1-1,1-1 1,0 1-1,0 0 1,0 0-1,0 1 0,7 1 1,16 7-1,-1 1 1,0 2-1,-1 0 1,0 2-1,-1 1 1,22 18 0,-21-17-53,-23-14-50,-2-8 72,-3-309 14,2 309-6,1 3-23,0 1 0,0-1 0,0 0 0,0 1 0,0-1 0,1 1 1,-1-1-1,1 0 0,-1 1 0,1-1 0,0 1 0,0-1 0,0 1 1,1-1-1,-1 1 0,3-4 0,20-12-678</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4.412"/>
    </inkml:context>
    <inkml:brush xml:id="br0">
      <inkml:brushProperty name="width" value="0.05" units="cm"/>
      <inkml:brushProperty name="height" value="0.05" units="cm"/>
    </inkml:brush>
  </inkml:definitions>
  <inkml:trace contextRef="#ctx0" brushRef="#br0">1 739 1921,'0'0'1995,"12"15"-1912,21 30 44,-2 1 1,27 51-1,-23-17-76,12 21-198,-46-99 122,-1-1 0,1 1 0,0 0 1,0-1-1,0 1 0,0-1 0,0 0 1,1 1-1,-1-1 0,0 0 0,1 0 1,-1 1-1,1-1 0,-1 0 0,1-1 1,-1 1-1,3 1 0,-3-2 14,0 0 0,1 0 0,-1 0 0,0 0 0,0 0-1,0 0 1,0-1 0,0 1 0,0 0 0,0-1 0,0 1 0,0 0 0,0-1 0,0 0-1,0 1 1,0-1 0,-1 1 0,1-1 0,0 0 0,0 0 0,0 0 0,5-7-6,-1 1 1,0-1 0,0 0 0,-1 0 0,5-11-1,-7 13 26,19-48 68,23-90 1,8-23 818,-52 166-888,1-1 0,-1 1 1,1 0-1,-1 0 1,1 0-1,-1 0 0,1 0 1,0 0-1,-1 0 0,1 0 1,0 0-1,0 0 0,0 0 1,0 1-1,0-1 0,0 0 1,0 0-1,0 1 1,0-1-1,0 1 0,0-1 1,0 1-1,0-1 0,0 1 1,1 0-1,-1 0 0,0-1 1,0 1-1,0 0 0,1 0 1,-1 0-1,0 0 1,0 1-1,0-1 0,1 0 1,-1 0-1,0 1 0,0-1 1,0 1-1,0-1 0,0 1 1,0-1-1,2 2 0,5 3-29,1 1-1,-2 0 0,1 0 0,9 11 0,-7-8 57,2 2-40,15 13-14,48 35 1,-67-54-92,1 0 1,-1 0-1,1 0 1,0-1 0,0-1-1,1 1 1,-1-1 0,1-1-1,-1 0 1,1 0-1,11 0 1,-19-2 95,0 0-1,0-1 1,0 1 0,0 0-1,-1 0 1,1-1 0,0 1 0,0-1-1,-1 0 1,1 0 0,0 1-1,-1-1 1,1 0 0,-1 0-1,1 0 1,-1-1 0,1 1 0,-1 0-1,0 0 1,0-1 0,1 1-1,-1-1 1,0 1 0,0-1-1,-1 0 1,1 1 0,0-1 0,0 0-1,-1 1 1,1-1 0,-1 0-1,1-2 1,0-7 3,1-1 0,-2 1 1,1-1-1,-3-14 0,2 2-7,-1 7 22,0 0 0,-1 0 0,0 1 0,-2-1 0,-10-31 0,12 41 47,-1 0 1,0 0-1,0 0 0,-1 1 0,1-1 0,-1 1 0,-1 0 0,0 0 1,1 0-1,-2 1 0,1 0 0,-1 0 0,1 0 0,-1 0 1,-13-6-1,18 10-42,0 1 1,1-1 0,-1 1 0,0-1-1,0 1 1,0-1 0,0 1-1,1 0 1,-1-1 0,0 1-1,0 0 1,0 0 0,0 0-1,0 0 1,0 0 0,0 0-1,1 0 1,-1 0 0,0 0 0,0 0-1,0 0 1,0 0 0,0 1-1,0-1 1,0 0 0,1 1-1,-1-1 1,0 1 0,0-1-1,0 1 1,1-1 0,-1 1 0,0-1-1,1 1 1,-1 0 0,0-1-1,1 1 1,-1 0 0,1 0-1,-1-1 1,1 1 0,0 0-1,-1 0 1,1 0 0,0 0 0,-1 1-1,0 6-17,0-1-1,1 1 1,0-1-1,0 0 1,2 9-1,-1 3 37,-1-12-28,1 0 1,0 1 0,0-2-1,1 1 1,0 0-1,0 0 1,1 0-1,0-1 1,0 1-1,0-1 1,1 0-1,0 0 1,0 0-1,0-1 1,1 1 0,0-1-1,0 0 1,0-1-1,1 1 1,-1-1-1,1 0 1,0 0-1,10 4 1,4 2-14,0-2 0,0 0 0,1-1 0,-1-1 0,1-1 0,36 3 1,85-3-343,-130-5 288,-5 0 21,1 0 0,-1 0 0,0-1 1,0 0-1,0 0 0,0-1 0,-1 0 0,1 0 0,0-1 1,-1 0-1,1 0 0,-1 0 0,0-1 0,8-6 0,-8 4-28,1 0-1,-2-1 1,1 0-1,-1 0 1,0 0-1,-1 0 1,1-1-1,-1 0 1,-1 0-1,0 0 1,3-11-1,-1 2-4,-1-1 0,0 1 0,-2-1 0,0 1 0,-1-1 0,-1 0 0,0 0 0,-2 1 0,0-1 0,-7-30 0,2 25 121,-1 1 0,-1 0 0,0 0 0,-2 0 0,-1 2 0,0-1 0,-22-26-1,-17-16 1020,-2 3 0,-64-55 0,121 133-591,12 16-456,2 0 0,1-1 0,43 57 0,-22-35-4,85 120-21,195 304-1336,-260-367-128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34.443"/>
    </inkml:context>
    <inkml:brush xml:id="br0">
      <inkml:brushProperty name="width" value="0.05" units="cm"/>
      <inkml:brushProperty name="height" value="0.05" units="cm"/>
    </inkml:brush>
  </inkml:definitions>
  <inkml:trace contextRef="#ctx0" brushRef="#br0">0 1 3105,'0'0'433</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5.030"/>
    </inkml:context>
    <inkml:brush xml:id="br0">
      <inkml:brushProperty name="width" value="0.05" units="cm"/>
      <inkml:brushProperty name="height" value="0.05" units="cm"/>
    </inkml:brush>
  </inkml:definitions>
  <inkml:trace contextRef="#ctx0" brushRef="#br0">3 210 432,'0'0'2105,"-2"1"-1280,1-6 162,5-3-912,-1 1 0,1 0 0,0 1 0,0-1 0,0 1 0,1 0 1,0 0-1,1 0 0,-1 1 0,1 0 0,0 0 0,9-6 0,15-10 8,39-20 0,-54 32-16,0 1 0,1 1 0,0 0 1,1 1-1,0 1 0,0 0 1,0 1-1,33-3 0,-47 7-61,0 0 0,0 0 0,-1 0-1,1 0 1,0 0 0,0 1 0,0-1-1,-1 1 1,4 1 0,-4-1-6,-1 0 0,0-1 1,0 1-1,0 1 0,0-1 0,0 0 0,0 0 0,0 0 1,0 0-1,-1 1 0,1-1 0,0 0 0,-1 1 0,1-1 1,-1 1-1,1-1 0,-1 0 0,0 1 0,0-1 0,1 3 0,1 13-4,-1 0 0,0-1 0,-1 1 0,-1 0-1,0 0 1,-2-1 0,0 1 0,0-1-1,-2 0 1,0 0 0,-12 26 0,-62 92-148,3-5 0,73-125 143,1 0 0,0 0-1,1 1 1,-1-1 0,1 1 0,-1-1 0,1 1 0,1 0 0,-1 6 0,1-11 8,0 1 0,0-1 0,0 0 1,0 1-1,0-1 0,0 1 0,0-1 0,0 0 0,0 1 0,0-1 0,0 1 1,1-1-1,-1 0 0,0 1 0,0-1 0,0 0 0,1 1 0,-1-1 1,0 0-1,0 1 0,1-1 0,-1 0 0,0 0 0,1 1 0,-1-1 1,0 0-1,1 0 0,-1 0 0,1 1 0,-1-1 0,0 0 0,1 0 1,17 1 0,-7-2-1,30 2 12,1-3 1,-1-1 0,0-1 0,55-15-1,-27 1-33,-8 3-164,-2-2 1,80-35-1,-137 51 143,1 0-45,0 0-1,0 0 0,-1 0 0,1-1 1,0 1-1,-1-1 0,1 1 1,-1-1-1,0 0 0,1 0 1,-1 0-1,0 0 0,0 0 1,-1-1-1,1 1 0,0-1 1,-1 1-1,1-1 0,0-3 1,0-14-1241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5.420"/>
    </inkml:context>
    <inkml:brush xml:id="br0">
      <inkml:brushProperty name="width" value="0.05" units="cm"/>
      <inkml:brushProperty name="height" value="0.05" units="cm"/>
    </inkml:brush>
  </inkml:definitions>
  <inkml:trace contextRef="#ctx0" brushRef="#br0">1 15 2353,'0'0'3602,"209"-9"-2914,-127 41-384,-6 1-176,-14-1-64,-10-5-64,-16-4-480,-13-2-464,-10-9-225,-10-6-63</inkml:trace>
  <inkml:trace contextRef="#ctx0" brushRef="#br0" timeOffset="1">466 0 1377,'0'0'3697,"-115"41"-3457,89 27-112,13 0-47,13 0-65,0-4-16,0 1-241,13-12-927,10-12-209,3-14-704</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5.822"/>
    </inkml:context>
    <inkml:brush xml:id="br0">
      <inkml:brushProperty name="width" value="0.05" units="cm"/>
      <inkml:brushProperty name="height" value="0.05" units="cm"/>
    </inkml:brush>
  </inkml:definitions>
  <inkml:trace contextRef="#ctx0" brushRef="#br0">1 0 1777,'0'0'1595,"18"25"-1456,6 8-42,27 46 1,-48-70-78,1-1 0,-1 1 0,0 0 1,-1 0-1,0 1 0,-1-1 0,1 0 1,-2 0-1,0 1 0,0-1 0,0 1 1,-1-1-1,0 0 0,-1 0 0,-3 10 0,-3 25 140,7 30 34,1-73-192,0 0 0,1 0-1,-1 0 1,0 0-1,1 0 1,-1 0 0,1 0-1,-1 0 1,1 0-1,0 0 1,-1 0 0,1 0-1,0 0 1,0 0-1,-1 0 1,1 0 0,0-1-1,0 1 1,0 0-1,0-1 1,0 1 0,0-1-1,0 1 1,0-1 0,1 0-1,-1 1 1,0-1-1,0 0 1,0 0 0,0 1-1,0-1 1,3-1-1,49 2 61,-37-2-38,8-1-17,0-1-1,0-1 1,0-1-1,0-1 1,-1-1 0,33-15-1,131-72-258,-175 87 218,53-29-645,-1-4-1,65-52 1,-88 54-861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8.834"/>
    </inkml:context>
    <inkml:brush xml:id="br0">
      <inkml:brushProperty name="width" value="0.05" units="cm"/>
      <inkml:brushProperty name="height" value="0.05" units="cm"/>
    </inkml:brush>
  </inkml:definitions>
  <inkml:trace contextRef="#ctx0" brushRef="#br0">1 106 1905,'0'0'944,"265"-9"-912,-134-11 48,-7 5-16,-9-3-48,-14 6 0,-12 1-16,-21 2 0,-22 3-96,-23 0-144,-29 6-800,-60 0-337</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19.190"/>
    </inkml:context>
    <inkml:brush xml:id="br0">
      <inkml:brushProperty name="width" value="0.05" units="cm"/>
      <inkml:brushProperty name="height" value="0.05" units="cm"/>
    </inkml:brush>
  </inkml:definitions>
  <inkml:trace contextRef="#ctx0" brushRef="#br0">1 9 1473,'0'0'432,"170"0"-416,-88 0 0,6 0-16,1-3 0,-8 0-16,-22 0 32,-26 3-32,-17 0-160,-39 0-881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3.348"/>
    </inkml:context>
    <inkml:brush xml:id="br0">
      <inkml:brushProperty name="width" value="0.05" units="cm"/>
      <inkml:brushProperty name="height" value="0.05" units="cm"/>
    </inkml:brush>
  </inkml:definitions>
  <inkml:trace contextRef="#ctx0" brushRef="#br0">0 18 1137,'0'0'80,"213"-14"-64,-112 11 0,4 3-16,0 0 0,-17 0 0,-22 0 16,-34 0-16</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6.278"/>
    </inkml:context>
    <inkml:brush xml:id="br0">
      <inkml:brushProperty name="width" value="0.05" units="cm"/>
      <inkml:brushProperty name="height" value="0.05" units="cm"/>
    </inkml:brush>
  </inkml:definitions>
  <inkml:trace contextRef="#ctx0" brushRef="#br0">1 51 1088,'0'0'1601,"180"-3"-1393,-69-15-96,10 6-80,7 4 16,-10 2-48,-10 3 16,-13 3 0,-27 0-16,-22 0-96,-29 0-528,-34 0-1233</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23.269"/>
    </inkml:context>
    <inkml:brush xml:id="br0">
      <inkml:brushProperty name="width" value="0.05" units="cm"/>
      <inkml:brushProperty name="height" value="0.05" units="cm"/>
    </inkml:brush>
  </inkml:definitions>
  <inkml:trace contextRef="#ctx0" brushRef="#br0">6 228 416,'0'0'1147,"0"0"-1128,0 0 0,-1 0-1,1 0 1,0 0 0,0 0-1,0 0 1,-1 0 0,1-1-1,0 1 1,0 0 0,0 0-1,-1 0 1,1 0 0,0 0 0,0 0-1,0 0 1,-1 0 0,1 0-1,0-1 1,0 1 0,0 0-1,0 0 1,0 0 0,-1 0-1,1 0 1,0-1 0,0 1-1,0 0 1,0 0 0,0 0-1,0-1 1,0 1 0,0 0-1,0 0 1,0 0 0,0-1-1,0 1 1,0 0 0,0 0-1,0 0 1,0-1 0,0 1-1,0 0 1,0 0 0,0 0-1,0-1 1,0 1 0,0 0-1,0 0 1,0 0 0,0-1-1,0 1 1,1 0 0,-1 0 0,0 0-1,0 0 1,0 0 0,0-1-1,0 1 1,1 0 0,-1 0-1,0 0 1,20-6-2,0 1-1,0 1 1,0 1 0,32-1 0,7-1-2,947-91 21,-697 71-30,347-36-6,-626 57-16,58-1-10,-87 5 316,-1 10-250,0 61 2,14 662 426,-3 214-142,-13-603-209,2 294 806,0-637-920,0-1-1,0 1 1,0-1-1,0 1 1,-1 0-1,1-1 1,0 1 0,0-1-1,-1 1 1,1-1-1,0 1 1,-1-1-1,1 1 1,0-1-1,-1 1 1,1-1 0,-1 0-1,1 1 1,-1-1-1,1 0 1,-1 1-1,1-1 1,-1 0 0,0 0-1,1 1 1,-1-1-1,1 0 1,-1 0-1,1 0 1,-1 0 0,0 0-1,1 0 1,-2 0-1,-27 0 120,16-1-67,-104 2 132,-511-16-80,558 9-92,-564-27 82,207 33-71,426 0-63,1-13-2153,0-6 1045</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23.992"/>
    </inkml:context>
    <inkml:brush xml:id="br0">
      <inkml:brushProperty name="width" value="0.05" units="cm"/>
      <inkml:brushProperty name="height" value="0.05" units="cm"/>
    </inkml:brush>
  </inkml:definitions>
  <inkml:trace contextRef="#ctx0" brushRef="#br0">0 0 1185,'0'0'856,"0"35"-717,0 240 357,0 1508 867,0-1740-1332,11 85 0,-8-111-28,1 1-1,1-1 0,1 0 0,0 0 1,1-1-1,0 0 0,15 23 0,-16-30 5,-5-7-6,-1 0 1,2 0-1,-1 0 1,0 0-1,0 0 0,1 0 1,-1-1-1,1 1 0,-1 0 1,1-1-1,0 1 1,-1-1-1,1 0 0,0 1 1,0-1-1,0 0 0,0 0 1,1 0-1,-1 0 1,0-1-1,0 1 0,0 0 1,1-1-1,-1 0 0,0 0 1,1 1-1,3-2 1,61 1 49,1-3 1,92-17-1,-77 9-37,0 3-1,116 4 0,82-6-392,-277 10 346,0-1-1,0 1 0,0-1 1,0 0-1,0 0 0,-1-1 1,1 1-1,0-1 0,6-3 0,-9 4-19,0 0-1,1-1 0,-1 1 0,0 0 0,0-1 0,1 0 1,-1 1-1,0-1 0,-1 1 0,1-1 0,0 0 1,0 0-1,-1 0 0,1 1 0,-1-1 0,0 0 0,1 0 1,-1 0-1,0 0 0,0-3 0,0-13-890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25.963"/>
    </inkml:context>
    <inkml:brush xml:id="br0">
      <inkml:brushProperty name="width" value="0.05" units="cm"/>
      <inkml:brushProperty name="height" value="0.05" units="cm"/>
    </inkml:brush>
  </inkml:definitions>
  <inkml:trace contextRef="#ctx0" brushRef="#br0">1 0 992,'0'0'1438,"0"14"-1184,16 480 287,18 129 162,24 237 48,-12-290-244,-23-230-141,-15-265-297,3-1-1,3 0 1,34 103 0,-44-169 132,-1-18-174,-3-28-233,0 30 130,-7-285-2810,1 144 1136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34.815"/>
    </inkml:context>
    <inkml:brush xml:id="br0">
      <inkml:brushProperty name="width" value="0.05" units="cm"/>
      <inkml:brushProperty name="height" value="0.05" units="cm"/>
    </inkml:brush>
  </inkml:definitions>
  <inkml:trace contextRef="#ctx0" brushRef="#br0">1 0 2209,'0'0'563,"26"9"-368,83 33 10,-104-40-184,-1 0-1,1 0 1,-1 1-1,0-1 1,1 1 0,-1 0-1,0 1 1,-1-1-1,1 0 1,-1 1-1,1 0 1,-1 0-1,0 0 1,0 0 0,-1 1-1,1-1 1,-1 1-1,2 4 1,-2 0 31,-1 0 0,1 1-1,-1-1 1,-1 0 0,0 0 0,-2 18 0,2-24-40,-1 0-2,1 1 0,-1 0 0,0 0 0,-1-1 0,1 1 0,0 0 0,-1-1 0,0 0 0,0 1 0,0-1 0,0 0 1,-1 0-1,1 0 0,-1 0 0,0 0 0,0-1 0,0 1 0,0-1 0,0 0 0,0 0 0,-6 3 0,-29 25 534,37-30-540,1 0 0,0 0 0,0 0 0,-1 0 0,1 0-1,0 1 1,-1-1 0,1 0 0,0 0 0,0 0-1,0 0 1,-1 1 0,1-1 0,0 0 0,0 0-1,0 1 1,-1-1 0,1 0 0,0 0 0,0 0-1,0 1 1,0-1 0,0 0 0,-1 1 0,1-1-1,0 0 1,0 0 0,0 1 0,0-1 0,0 0-1,0 1 1,0-1 0,0 0 0,0 0 0,0 1-1,0-1 1,0 0 0,1 1 0,-1-1 0,0 0-1,0 0 1,0 1 0,0-1 0,0 0 0,0 0 0,1 1-1,-1-1 1,0 0 0,0 0 0,0 0 0,1 1-1,-1-1 1,0 0 0,0 0 0,1 0 0,-1 0-1,0 1 1,0-1 0,1 0 0,-1 0 0,0 0-1,1 0 1,22 0 45,-14 0-15,18 0-298,0 0 0,0-2 0,-1-1 0,1-1 0,-1-1 0,38-13-1,-31 5-1375</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27.500"/>
    </inkml:context>
    <inkml:brush xml:id="br0">
      <inkml:brushProperty name="width" value="0.05" units="cm"/>
      <inkml:brushProperty name="height" value="0.05" units="cm"/>
    </inkml:brush>
  </inkml:definitions>
  <inkml:trace contextRef="#ctx0" brushRef="#br0">55 437 512,'0'0'1006,"-4"-13"-809,-14-38-10,2 8 507,13 39-661,1-1 0,0 0 0,0 0-1,0 0 1,1 0 0,0 0 0,0 0 0,0 0 0,0 0 0,1 0 0,0 0 0,0 0 0,0-1 0,3-8-1,-2 11-32,0 0 0,0 1 0,1-1 0,-1 0 0,1 1 0,0 0 0,0-1 0,0 1 0,0 0 0,0 0 0,0 0 0,1 0 0,-1 1 0,1-1 0,-1 1 0,1-1 0,3 0 0,51-19-16,8 5 4,0 2 1,85-6-1,137 5-5,-131 9 19,209-8-3,121-6 4,-202 13 232,-282 7-235,-2 0 51,47-23 613,-42 21-664,46-13 13,56-10 1,-92 22-24,22-2 23,-21 46 712,37 138-604,-8 1 1,26 217-1,-8 378 99,-58-605-206,12 177 41,-9-272-44,3-1 0,35 120 0,70 131 45,-112-314-51,0 1-1,-1-1 1,0 1 0,0 0-1,-2 0 1,1 1 0,-2 20-1,0-32-2,0 0-1,0 0 1,0 0 0,0 0-1,-1 0 1,1 0-1,0 0 1,-1 0 0,1 0-1,-1-1 1,1 1-1,-1 0 1,0 0 0,1 0-1,-1 0 1,0-1-1,1 1 1,-1 0-1,0-1 1,0 1 0,0 0-1,0-1 1,0 1-1,1-1 1,-3 1 0,-29 8 35,24-7-28,-48 8 35,-112 6 0,-62-15-78,114-2-9,-744-15-72,648 13 97,79 3-278,-202-25-1,316 20-493,18 4 722,1 1 0,-1-1 0,1 1 0,-1-1 0,1 0 0,0 1 0,0-1 0,-1 1 0,1-1 1,0 0-1,0 1 0,-1-1 0,1 0 0,0 1 0,0-1 0,0 0 0,0 1 0,0-1 0,0 0 0,0 0 0,1 1 0,-1-1 0,0 0 0,0 0 0,6-18-1397</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1.895"/>
    </inkml:context>
    <inkml:brush xml:id="br0">
      <inkml:brushProperty name="width" value="0.05" units="cm"/>
      <inkml:brushProperty name="height" value="0.05" units="cm"/>
    </inkml:brush>
  </inkml:definitions>
  <inkml:trace contextRef="#ctx0" brushRef="#br0">11 148 1072,'0'0'972,"-7"-6"-786,4 0 76,201-8-20,-102 4-185,1017-42 17,-1061 52-80,107-5-60,-130 2 56,-1 0-1,1-2 0,39-12 1,-45 10 122,1 1 1,1 1-1,-1 1 1,49 0 0,-73 20-49,30 989 784,-21-816-733,31 311 18,-16-321-65,1 261 0,-18-296 7,-7-143-59,0 29 1,0-20-10,0-9-4,0 1 0,0 0 0,0 0 0,0 0 0,0-1-1,0 1 1,-1 0 0,1 0 0,0-1 0,-1 1 0,1 0 0,-1-1 0,0 1 0,0 0 0,0-1 0,0 1 0,0-1 0,0 1 0,0-1 0,0 0 0,-2 2 0,-1-1 5,0 0 1,0-1 0,0 1 0,0-1-1,-1 0 1,1 0 0,-9 0 0,8 0-5,-107 9 29,-168-5 1,176-6-37,-456-43 16,133 4-37,214 39-766,212-13-1269,1-4 263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2.649"/>
    </inkml:context>
    <inkml:brush xml:id="br0">
      <inkml:brushProperty name="width" value="0.05" units="cm"/>
      <inkml:brushProperty name="height" value="0.05" units="cm"/>
    </inkml:brush>
  </inkml:definitions>
  <inkml:trace contextRef="#ctx0" brushRef="#br0">9 1 1601,'0'0'928,"0"11"-800,2 308 86,-7 435 314,0 95-296,30-417-181,-23-402-45,2-1 0,1 0 0,10 32 0,-12-50-5,1 1 1,1-1 0,0 0-1,0-1 1,1 1 0,1-1 0,-1 0-1,2 0 1,-1-1 0,12 10-1,-15-15 1,0-1 0,1 0 0,-1 0 0,1 0 0,0-1 0,0 1-1,0-1 1,1 0 0,-1-1 0,0 0 0,10 2 0,3-1 5,0-1 1,22-2-1,-9 0-9,52 0 15,142-19 1,422-50-62,-602 69 46,-25 2-43,0-1 0,0-1 0,-1-1 0,1-1 0,34-9 0,-51 10-11,0 0 1,0 1 0,0-1 0,0-1 0,0 1-1,0 0 1,-1-1 0,0 1 0,1-1 0,-1 0 0,0 1-1,0-1 1,0 0 0,2-6 0,4-5-558,7-6-668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4.696"/>
    </inkml:context>
    <inkml:brush xml:id="br0">
      <inkml:brushProperty name="width" value="0.05" units="cm"/>
      <inkml:brushProperty name="height" value="0.05" units="cm"/>
    </inkml:brush>
  </inkml:definitions>
  <inkml:trace contextRef="#ctx0" brushRef="#br0">94 57 688,'0'0'1046,"-9"-10"-966,-26-27 24,31 33-51,4 4-47,0 0 0,0 0-1,0-1 1,0 1 0,0 0 0,0 0 0,0-1 0,0 1 0,0 0 0,0 0 0,0-1 0,0 1 0,-1 0 0,1 0 0,0 0 0,0-1 0,0 1 0,0 0 0,-1 0 0,1 0 0,0-1 0,0 1 0,-1 0 0,1 0 0,0 0 0,0 0 0,-1 0 0,1 0 0,0 0 0,0 0 0,-1 0 0,1-1 0,0 1 0,0 0-1,-1 0 1,1 0 0,0 0 0,0 0 0,-1 1 0,1-1 0,0 0 0,0 0 0,-1 0 0,1 0 0,0 0 0,0 0 0,-1 0 0,1 0 0,0 1 0,0-1 0,0 0 0,-1 0 0,1 0 0,0 0 0,0 1 0,0-1 0,0 0 0,-1 0 0,1 0 0,0 1 0,0-1 0,0 0 0,0 0 0,0 1 0,0-1 0,0 0-1,0 0 1,0 1 0,-6 23 5,2 0-1,1 0 0,-1 35 0,1-7 24,-11 670 501,15-478-344,0-118-74,25 186 1,146 780 212,-166-1056-311,1-1 0,20 62-1,-26-93-14,8 8 11,-7-11 52,0-1 1,0 1-1,0-1 1,0 1-1,0-1 0,1 0 1,-1 0-1,0 0 1,0 0-1,4-1 0,3 0-40,144-13 41,-45 2-37,27 4-40,-49 5-78,135-23-1,-216 25 49,0 0-1,-1 0 1,1 0 0,-1 0-1,1-1 1,-1 0-1,0 0 1,0 0 0,0-1-1,0 1 1,0-1 0,0 0-1,-1 0 1,1 0-1,-1 0 1,0-1 0,0 1-1,4-7 1,-5 4-73,0 1 0,0-1 0,-1 1-1,1-1 1,-1 0 0,0 0 0,-1 1 0,0-1 0,1 0-1,-2 0 1,1 0 0,-1 0 0,0 0 0,-3-8 0,-20-55-1804</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5.549"/>
    </inkml:context>
    <inkml:brush xml:id="br0">
      <inkml:brushProperty name="width" value="0.05" units="cm"/>
      <inkml:brushProperty name="height" value="0.05" units="cm"/>
    </inkml:brush>
  </inkml:definitions>
  <inkml:trace contextRef="#ctx0" brushRef="#br0">0 272 1473,'38'-12'173,"-8"2"-155,33-11-13,0 3 1,79-12 0,464-37-6,-159 22 0,-378 37 1,0 0 6,-1-2-1,70-20 1,-129 27 278,-4 1-206,1 0-1,0 1 1,0-1-1,0 1 1,0 1-1,7-1 1,-10 1-80,-1 0 0,0 1 0,0-1 0,0 1 0,0 0 0,0-1 0,0 1 0,0 0 0,0 0 0,0 1 0,0-1 0,0 0 0,-1 0 0,1 1 0,0-1 0,-1 1 1,1 0-1,-1-1 0,0 1 0,0 0 0,2 2 0,11 21 33,-1 1 1,-1 0-1,-1 0 1,-2 1-1,7 29 1,23 146 153,-33-164-162,84 590 189,0 2-188,-9-183 1,-78-427-26,0 1 0,-1 39 0,-2-59 1,-1 0 0,1 0 0,0 0 0,-1 0 0,1 0 0,0 0-1,-1 0 1,1 0 0,-1 0 0,0 0 0,1 0 0,-1 0-1,0-1 1,1 1 0,-1 0 0,0 0 0,0-1 0,0 1-1,0-1 1,0 1 0,1 0 0,-1-1 0,0 0 0,0 1 0,-2 0-1,-31 7 48,28-7-38,-48 6 72,-1-2 0,-87-4 0,69-2-45,-498-26 325,1 1-94,540 26-177,20 0-437,16 0-1299,36 0 680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8.775"/>
    </inkml:context>
    <inkml:brush xml:id="br0">
      <inkml:brushProperty name="width" value="0.05" units="cm"/>
      <inkml:brushProperty name="height" value="0.05" units="cm"/>
    </inkml:brush>
  </inkml:definitions>
  <inkml:trace contextRef="#ctx0" brushRef="#br0">221 47 1617,'0'0'3737,"1"-10"-3147,-1 4-382,2-25 1436,-19 79-1569,-2 0 0,-28 49 0,21-47 46,-34 95-1,45-88-121,2 0-1,3 1 1,2 0-1,0 114 0,8-169-54,0 0 0,0-1 0,0 1-1,0-1 1,0 1 0,0 0-1,1-1 1,-1 1 0,1-1 0,0 1-1,0-1 1,0 1 0,0-1 0,0 0-1,0 1 1,3 2 0,-2-4-43,1 1-1,-1-1 1,1 0 0,0 0 0,0 0 0,-1 0 0,1 0 0,0-1-1,0 1 1,0-1 0,0 0 0,0 0 0,0 0 0,4-1 0,-4 1 86,1 0 1,-1-1-1,1 1 1,-1-1 0,1 0-1,-1-1 1,0 1-1,1 0 1,-1-1-1,0 0 1,0 0 0,0 0-1,0 0 1,0 0-1,4-5 1,4-5 28,-1 0 1,13-19-1,-13 16-18,41-65 83,57-116 0,-105 189-123,-2 4 83,0 1-1,0 0 1,-1 0 0,1-1 0,0 1 0,1 0-1,-1 0 1,0 0 0,0 1 0,1-1 0,0 0-1,-1 0 1,1 1 0,0-1 0,-1 1-1,1-1 1,0 1 0,0 0 0,0 0 0,0 0-1,1 0 1,-1 0 0,0 0 0,0 1 0,1-1-1,-1 1 1,0-1 0,1 1 0,-1 0-1,4 0 1,1 1-59,-1-1 0,1 1 0,-1 0 0,1 1 0,-1 0 0,0 0 0,0 0 0,10 6 0,48 31 36,-34-19-21,71 43-234,128 105 0,-221-161-324,0 0 0,-1 1 1,0 0-1,0 0 0,10 17 0,-16-23-703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9.176"/>
    </inkml:context>
    <inkml:brush xml:id="br0">
      <inkml:brushProperty name="width" value="0.05" units="cm"/>
      <inkml:brushProperty name="height" value="0.05" units="cm"/>
    </inkml:brush>
  </inkml:definitions>
  <inkml:trace contextRef="#ctx0" brushRef="#br0">18 15 1297,'0'0'3433,"-3"-4"-3129,3 3-299,-1 1 0,1-1-1,0 1 1,0-1 0,-1 0-1,1 1 1,0-1 0,-1 1 0,1-1-1,-1 1 1,1-1 0,-1 1-1,1 0 1,-1-1 0,1 1-1,-1-1 1,1 1 0,-1 0 0,1 0-1,-1-1 1,0 1 0,1 0-1,-1 0 1,-1-1 0,1 16 43,15 36 2,89 164-2384,-95-206 1147,-2-7-462</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9.528"/>
    </inkml:context>
    <inkml:brush xml:id="br0">
      <inkml:brushProperty name="width" value="0.05" units="cm"/>
      <inkml:brushProperty name="height" value="0.05" units="cm"/>
    </inkml:brush>
  </inkml:definitions>
  <inkml:trace contextRef="#ctx0" brushRef="#br0">79 35 784,'0'0'4074,"0"-7"-3668,0-21-246,-3 54-123,3-26 41,-3 8-2279,-35 35 424,4-11 312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39.869"/>
    </inkml:context>
    <inkml:brush xml:id="br0">
      <inkml:brushProperty name="width" value="0.05" units="cm"/>
      <inkml:brushProperty name="height" value="0.05" units="cm"/>
    </inkml:brush>
  </inkml:definitions>
  <inkml:trace contextRef="#ctx0" brushRef="#br0">1 127 2369,'0'0'2993,"13"-8"-2664,-5 3-293,-3 1-14,1 0 0,-1 0 0,1 1 0,0 0 0,1 0 0,-1 0 0,0 1-1,1 0 1,-1 0 0,1 0 0,0 1 0,0 0 0,-1 1 0,1 0 0,12 0-1,6 5 41,1 1-1,-1 2 1,0 0-1,36 18 0,96 57 102,-122-63-144,159 94-387,-191-112 61,1 0 1,0 0 0,0 0-1,0 0 1,0-1 0,0 0-1,0 0 1,0 0 0,0 0-1,7 0 1,-7-1-825</inkml:trace>
  <inkml:trace contextRef="#ctx0" brushRef="#br0" timeOffset="1">636 1 464,'0'0'3714,"-59"20"-3666,33 27 208,3 6-112,-3 3-96,0 6-16,6-3 0,4-3-32,6-6-128,6-11-480,4-10-289,0-17-207,17-12-753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0.212"/>
    </inkml:context>
    <inkml:brush xml:id="br0">
      <inkml:brushProperty name="width" value="0.05" units="cm"/>
      <inkml:brushProperty name="height" value="0.05" units="cm"/>
    </inkml:brush>
  </inkml:definitions>
  <inkml:trace contextRef="#ctx0" brushRef="#br0">1 1 2161,'0'0'1238,"7"31"-974,45 197-45,-42-189-192,1-1 1,19 40 0,-24-63-46,1-2 0,0 1 0,1-1 0,1 0 1,0 0-1,1-1 0,0 0 0,17 14 0,-22-22-28,0 0 0,0-1 0,1 0 0,-1 0-1,1 0 1,-1-1 0,1 0 0,0 0 0,0 0-1,0-1 1,7 1 0,-9-1 32,1-1 0,-1 0 0,0 0 0,0 0 0,0-1 0,0 1 0,0-1 0,0 0 0,0 0 0,0 0 0,-1-1 1,1 0-1,0 1 0,-1-1 0,1 0 0,-1-1 0,7-4 0,2-7 37,-1 0 0,-1-1-1,0 0 1,-1 0 0,0-1 0,-2 0 0,9-23 0,14-29 711,-29 67-702,-1 0-1,1-1 0,-1 1 0,1 0 0,0 0 0,-1 0 0,1 0 0,0 0 0,0 0 0,0 0 0,-1 0 0,1 0 0,0 0 0,0 1 0,1-1 1,-1 0-1,0 1 0,0-1 0,0 0 0,0 1 0,1 0 0,-1-1 0,2 0 0,-2 2-26,1-1 0,-1 0 0,1 1 0,-1-1 0,0 1 0,1 0 0,-1-1 0,0 1 0,1 0 0,-1 0 0,0 0 0,0 0 0,0 0 0,0 0 0,0 0 0,0 0 0,1 2 0,6 8-67,-1 0 1,-1 0-1,9 22 0,-12-26 127,5 13-132,-1 1 1,-1-1-1,0 1 0,-2 0 0,2 27 1,0 109-1402,-6-151 1383,0 69-1540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35.159"/>
    </inkml:context>
    <inkml:brush xml:id="br0">
      <inkml:brushProperty name="width" value="0.05" units="cm"/>
      <inkml:brushProperty name="height" value="0.05" units="cm"/>
    </inkml:brush>
  </inkml:definitions>
  <inkml:trace contextRef="#ctx0" brushRef="#br0">245 244 2865,'-26'14'315,"5"-3"-268,6-5-3,1 2 1,0-1-1,0 2 1,1 0-1,0 0 1,0 2-1,1-1 1,1 1-1,0 1 1,-15 20-1,20-22-13,0 1-1,1-1 0,1 1 0,-1 0 0,2 0 0,0 0 1,0 1-1,1-1 0,0 1 0,1 0 0,0-1 0,1 1 1,0 0-1,1 0 0,0-1 0,1 1 0,1-1 0,-1 1 1,2-1-1,0 0 0,0 0 0,1 0 0,0-1 0,1 0 1,10 14-1,3-2 8,2-2 1,0 0-1,2-1 1,0-2-1,1 0 1,0-1 0,41 18-1,0-4-1,133 40-1,-121-50-22,2-3-1,92 9 0,161-10 17,-308-16-21,0-1 1,0-1-1,44-8 0,-60 8-3,1-1-1,-1 0 0,0 0 1,0-1-1,0 0 0,0 0 1,-1-1-1,0 0 0,0 0 0,0-1 1,0 0-1,-1 0 0,9-12 1,-7 7 1,-1 0 1,0-1 0,-1 0-1,0 0 1,-1 0 0,0-1-1,-1 0 1,0 0 0,2-19-1,-1-11-2,-1-69-1,-4 100-1,1-22-6,-1 1-1,-3-1 1,0 1 0,-2 0 0,-2 0 0,-13-41 0,14 58-9,-1 0 1,0 1 0,-1 0 0,-1 1 0,0 0 0,-1 0 0,-1 1-1,0 0 1,-1 0 0,0 2 0,-1-1 0,0 2 0,0 0-1,-28-15 1,8 8-99,-1 1 1,-71-21-1,-78-9-905,-37 2-922</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0.583"/>
    </inkml:context>
    <inkml:brush xml:id="br0">
      <inkml:brushProperty name="width" value="0.05" units="cm"/>
      <inkml:brushProperty name="height" value="0.05" units="cm"/>
    </inkml:brush>
  </inkml:definitions>
  <inkml:trace contextRef="#ctx0" brushRef="#br0">1 683 2337,'0'0'779,"34"-11"-744,318-85-1,447-70-8,5-1 8,-10-30-32,-753 186-6,-21 6 4,0-1-1,0-1 1,20-10-1,-78 19-337,7 5-27,0 1 0,-35 15 1,64-22 332,-76 28-1121</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2.715"/>
    </inkml:context>
    <inkml:brush xml:id="br0">
      <inkml:brushProperty name="width" value="0.05" units="cm"/>
      <inkml:brushProperty name="height" value="0.05" units="cm"/>
    </inkml:brush>
  </inkml:definitions>
  <inkml:trace contextRef="#ctx0" brushRef="#br0">0 125 1713,'0'0'1355,"2"-5"-1184,2-1-137,1-1 1,-1 1 0,1 0-1,0 0 1,0 1-1,1-1 1,0 1-1,0 1 1,0-1 0,0 1-1,1 0 1,0 0-1,12-4 1,-1 0 5,0 1-1,0 1 1,1 1 0,31-5 0,-27 7-6,0 0-1,0 2 1,0 1 0,0 0 0,35 6 0,-55-5-36,1 1 0,-1-1 1,1 1-1,-1-1 1,1 1-1,-1 0 1,0 1-1,0-1 0,0 0 1,0 1-1,-1 0 1,1 0-1,0 0 0,-1 0 1,0 0-1,0 0 1,0 0-1,0 1 1,-1-1-1,1 1 0,-1-1 1,0 1-1,0 0 1,0-1-1,1 7 0,0 9-1,0 0-1,-2 0 0,-2 34 0,2-48 7,-1 6-3,-1 0 0,-1 0 0,0 0 0,0 0 0,-1-1 0,0 1-1,-1-1 1,-10 17 0,6-11-2,1 1 0,-9 21-1,17-37 3,-1 1 0,1-1-1,-1 0 1,1 0 0,-1 1 0,1-1 0,0 0-1,-1 1 1,1-1 0,0 0 0,0 1-1,0-1 1,0 0 0,0 1 0,0-1-1,1 0 1,-1 1 0,0-1 0,1 0 0,-1 1-1,1-1 1,-1 0 0,1 0 0,-1 0-1,2 2 1,1-1 4,-1-1-1,1 0 0,0 1 1,-1-1-1,1 0 1,0-1-1,0 1 1,-1 0-1,7-1 0,-6 1 1,412 35 481,-330-31-487,4-2-318,-88-3 291,-1 0 0,0 0-1,0 0 1,1 0 0,-1 0 0,0 0 0,1 0-1,-1 0 1,0 0 0,0 0 0,1 0 0,-1 0-1,0 0 1,1-1 0,-1 1 0,0 0 0,0 0-1,1 0 1,-1 0 0,0 0 0,0-1 0,1 1-1,-1 0 1,0 0 0,0 0 0,0-1 0,1 1-1,-1 0 1,0 0 0,0 0 0,0-1 0,0 1-1,0 0 1,0-1 0,1 1 0,-1 0 0,0 0-1,0-1 1,0 1 0,0 0 0,0-1 0,0 1-1,0 0 1,0 0 0,0-1 0,0 1 0,0 0-1,0-1 1,-1 1 0,1 0 0,0 0-1,0-1 1,0-1-133,0-19-1922</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3.073"/>
    </inkml:context>
    <inkml:brush xml:id="br0">
      <inkml:brushProperty name="width" value="0.05" units="cm"/>
      <inkml:brushProperty name="height" value="0.05" units="cm"/>
    </inkml:brush>
  </inkml:definitions>
  <inkml:trace contextRef="#ctx0" brushRef="#br0">1 0 2561,'0'0'1665,"229"47"-1505,-124-8-80,3 2-64,0-9 48,-16-5-64,-17-10-112,-20-8-512,-15-9-241,-11 0-79,-16 0-993</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3.443"/>
    </inkml:context>
    <inkml:brush xml:id="br0">
      <inkml:brushProperty name="width" value="0.05" units="cm"/>
      <inkml:brushProperty name="height" value="0.05" units="cm"/>
    </inkml:brush>
  </inkml:definitions>
  <inkml:trace contextRef="#ctx0" brushRef="#br0">328 1 1905,'0'0'2113,"-177"76"-2001,138-23-16,3 3-48,3 0-16,10 0-48,7-3 16,12-3-272,4-5-416,0-16-257,30-14-608</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3.787"/>
    </inkml:context>
    <inkml:brush xml:id="br0">
      <inkml:brushProperty name="width" value="0.05" units="cm"/>
      <inkml:brushProperty name="height" value="0.05" units="cm"/>
    </inkml:brush>
  </inkml:definitions>
  <inkml:trace contextRef="#ctx0" brushRef="#br0">1 1 1697,'0'0'755,"23"27"-619,71 93-29,-91-115-101,1 1 0,-1 0 1,0-1-1,-1 1 0,1 0 1,-1 0-1,0 0 0,-1 1 1,0-1-1,0 0 0,0 1 1,-1-1-1,1 0 0,-2 1 1,0 10-1,-1 6 26,2-14-16,-1 0-1,-1 0 1,1 0-1,-1 0 1,-7 16-1,6-17 5,0 1-1,1-1 1,0 1 0,0-1-1,0 17 1,2-24-19,0-1 1,0 1 0,1 0 0,-1 0-1,0-1 1,1 1 0,-1 0 0,1-1-1,-1 1 1,0 0 0,1-1 0,0 1-1,-1-1 1,1 1 0,-1-1 0,1 1-1,0-1 1,-1 1 0,1-1 0,0 1-1,-1-1 1,1 0 0,0 1 0,0-1-1,-1 0 1,1 0 0,0 0 0,0 0 0,0 1-1,-1-1 1,3 0 0,32 0 25,-24 0-4,38 0 57,1-2 1,-1-2-1,52-11 0,-5-6-422,-1-4 1,141-57-1,-202 66-482</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4.178"/>
    </inkml:context>
    <inkml:brush xml:id="br0">
      <inkml:brushProperty name="width" value="0.05" units="cm"/>
      <inkml:brushProperty name="height" value="0.05" units="cm"/>
    </inkml:brush>
  </inkml:definitions>
  <inkml:trace contextRef="#ctx0" brushRef="#br0">1 41 1569,'0'0'2025,"0"0"-2004,0 0 1,-1-1-1,1 1 1,0 0 0,0-1-1,1 1 1,-1 0-1,0-1 1,0 1-1,0 0 1,0-1 0,0 1-1,0 0 1,0-1-1,0 1 1,1 0-1,-1 0 1,0-1 0,0 1-1,0 0 1,1 0-1,-1-1 1,0 1-1,0 0 1,1 0 0,-1-1-1,0 1 1,1 0-1,-1 0 1,0 0-1,0 0 1,1 0 0,-1-1-1,0 1 1,1 0-1,-1 0 1,0 0-1,1 0 1,-1 0 0,0 0-1,1 0 1,-1 0-1,0 0 1,1 0 0,-1 1-1,39-11-223,1 2 0,0 2-1,-1 1 1,46 1 0,-82 4-510,-7 2-393,-18 5-349</inkml:trace>
  <inkml:trace contextRef="#ctx0" brushRef="#br0" timeOffset="1">1 41 688,'29'142'737,"-22"-142"-593,25 0 16,11 0 160,3 0-64,3-9-144,0-3-48,-6-3-16,-4 1-48,-13-4-160,-13 0-672</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4.981"/>
    </inkml:context>
    <inkml:brush xml:id="br0">
      <inkml:brushProperty name="width" value="0.05" units="cm"/>
      <inkml:brushProperty name="height" value="0.05" units="cm"/>
    </inkml:brush>
  </inkml:definitions>
  <inkml:trace contextRef="#ctx0" brushRef="#br0">24 5 2545,'0'0'1577,"13"-4"3206,-14 26-4863,-2 1 0,0-1-1,-8 28 1,5-28 125,2 1 0,0-1 0,0 31 0,4-36 7,-1-7-113,1 1-1,1-1 1,0 1 0,0 0 0,3 10-1,-2-17-40,-1 0 1,1-1-1,0 1 0,0 0 0,0-1 0,0 0 1,1 1-1,-1-1 0,1 0 0,0 0 1,0 0-1,0-1 0,0 1 0,1-1 0,-1 1 1,6 1-1,-4-1 42,0-1 1,0 0 0,0 0-1,1-1 1,-1 1-1,1-1 1,-1-1 0,1 1-1,-1-1 1,1 0-1,-1 0 1,1 0 0,-1-1-1,1 0 1,-1 0 0,7-2-1,1-1 77,-1-1-1,0 0 1,-1-1 0,1 0-1,16-12 1,-17 9-75,13-9 680,-23 18-612,0-1-1,0 1 0,0-1 0,0 1 0,0 0 0,-1 0 0,1 0 1,0-1-1,0 1 0,0 0 0,0 0 0,0 0 0,0 0 0,0 1 1,0-1-1,0 0 0,0 0 0,-1 0 0,1 1 0,0-1 1,0 1-1,0-1 0,0 0 0,-1 1 0,1-1 0,0 1 0,0 0 1,0 0-1,12 15-49,0 1 0,-1 0 0,-1 1 0,16 35 0,-20-39 37,20 40-380,19 59 1,-38-89 87,0 1 1,-2 0-1,-1 1 0,4 48 1,-9-70 143,0-1 0,0 1 0,0 0 0,0-1 0,0 1 0,-1-1 1,0 1-1,1-1 0,-1 1 0,-3 5 0,1-5-165,0-1 0,-1 1 0,1 0 0,-1-1-1,0 0 1,0 1 0,-6 2 0,10-6 308</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5.650"/>
    </inkml:context>
    <inkml:brush xml:id="br0">
      <inkml:brushProperty name="width" value="0.05" units="cm"/>
      <inkml:brushProperty name="height" value="0.05" units="cm"/>
    </inkml:brush>
  </inkml:definitions>
  <inkml:trace contextRef="#ctx0" brushRef="#br0">0 95 688,'0'0'2978,"164"-56"-2978,-112 38 32,-9 6-32,-4 3 0,-6 9-352,-13 0-753</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6.038"/>
    </inkml:context>
    <inkml:brush xml:id="br0">
      <inkml:brushProperty name="width" value="0.05" units="cm"/>
      <inkml:brushProperty name="height" value="0.05" units="cm"/>
    </inkml:brush>
  </inkml:definitions>
  <inkml:trace contextRef="#ctx0" brushRef="#br0">0 699 1297,'0'0'1328,"183"-32"-1312,-114 17-16,0-3-288,-10-5-864</inkml:trace>
  <inkml:trace contextRef="#ctx0" brushRef="#br0" timeOffset="1">743 1 656,'0'0'3346,"56"191"-3186,-7-99-48,7-4-48,-1-5-48,1-7-16,-4-8-224,1-15-865,-11-21-223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6.412"/>
    </inkml:context>
    <inkml:brush xml:id="br0">
      <inkml:brushProperty name="width" value="0.05" units="cm"/>
      <inkml:brushProperty name="height" value="0.05" units="cm"/>
    </inkml:brush>
  </inkml:definitions>
  <inkml:trace contextRef="#ctx0" brushRef="#br0">1 1 2449,'0'0'763,"0"32"-685,2 114 31,-1-127-104,0 0 1,1 0-1,2 0 0,0-1 1,0 1-1,2-1 0,0 0 1,2-1-1,0 1 0,0-1 1,2-1-1,0 0 0,1 0 1,0-1-1,1 0 0,19 17 1,-21-22-47,1-1 1,1 0-1,-1 0 1,1-1-1,1-1 1,-1 0-1,1 0 1,1-1-1,-1-1 1,1 0 0,0-1-1,0-1 1,0 0-1,1-1 1,-1 0-1,1-1 1,25-2-1,-39 1 38,0-1 0,1 1-1,-1 0 1,0-1 0,1 1-1,-1-1 1,0 1 0,0-1 0,0 0-1,1 1 1,-1-1 0,0 0-1,0 0 1,0 0 0,0 0-1,0 0 1,0 0 0,-1 0 0,1 0-1,0 0 1,0-2 0,1 0 0,0-1 1,-1 0-1,0 0 1,0 0-1,0 0 1,0 0-1,0-6 1,-1 3-11,1 0 0,-2 0 0,1 0 0,-1 0 0,0 0 0,0 0 1,-1 0-1,0 0 0,-3-7 0,0 8 5,1-1 0,-1 1 0,0 0 1,-1 0-1,0 1 0,0 0 0,0 0 0,0 0 1,-1 1-1,0 0 0,0 0 0,0 0 0,0 1 0,0 0 1,-1 1-1,0 0 0,-9-2 0,-16-3-150,1 2-1,-61-1 1,-5 5-501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35.980"/>
    </inkml:context>
    <inkml:brush xml:id="br0">
      <inkml:brushProperty name="width" value="0.05" units="cm"/>
      <inkml:brushProperty name="height" value="0.05" units="cm"/>
    </inkml:brush>
  </inkml:definitions>
  <inkml:trace contextRef="#ctx0" brushRef="#br0">31 11 1841,'0'0'1246,"10"-2"-1158,129-6 256,-144 8-339,1 1 0,0 0 0,-1 0 0,1 1 1,-1-1-1,1 1 0,0 0 0,0 0 0,0 0 0,0 1 0,1 0 0,-1-1 1,0 1-1,-2 4 0,-8 6 29,1 1 0,-12 16 0,17-17-6,0-1 0,1 1 1,0 0-1,1 1 1,0 0-1,1 0 0,1 0 1,0 0-1,1 1 1,0-1-1,2 1 0,-1 0 1,2 18-1,0-27-21,1 0 1,0-1-1,0 1 0,1 0 0,-1 0 1,1 0-1,0-1 0,1 1 0,-1-1 0,1 0 1,0 1-1,1-1 0,-1-1 0,1 1 1,0 0-1,0-1 0,1 0 0,7 6 0,10 7 54,1-2 0,49 24 0,-20-10-29,-6-3-23,-3 3 0,0 1-1,44 42 1,-82-68-10,-3-3 0,0 1 1,0 0-1,-1-1 0,1 1 1,0 0-1,-1 0 0,1 0 1,-1 0-1,1 0 0,-1 0 0,0 1 1,0-1-1,0 0 0,0 1 1,0-1-1,-1 1 0,1 2 1,-1-5 0,0 1 0,-1-1 0,1 1 0,-1-1 0,1 1 0,-1-1 0,1 0 0,0 1 0,-1-1 0,0 0 0,1 1 0,-1-1 0,1 0 0,-1 0 0,1 1 0,-1-1 0,1 0 0,-1 0 0,0 0 0,1 0 0,-1 0 0,1 0 1,-1 0-1,0 0 0,1 0 0,-1 0 0,1 0 0,-1 0 0,0 0 0,0-1 0,-5 1 4,-42 1 2,-66-2 60,99 0-236,0-1 0,0-1-1,1 0 1,-1 0 0,-20-9-1,13-3-720,9-6-461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4:46.781"/>
    </inkml:context>
    <inkml:brush xml:id="br0">
      <inkml:brushProperty name="width" value="0.05" units="cm"/>
      <inkml:brushProperty name="height" value="0.05" units="cm"/>
    </inkml:brush>
  </inkml:definitions>
  <inkml:trace contextRef="#ctx0" brushRef="#br0">1 304 2721,'0'0'705,"176"-88"-609,-51 55 208,25 1-128,11 2-48,-7 4 32,-14-1-96,-18 4-32,-28 2-32,-25 6-32,-33 9-688,-29 3 31</inkml:trace>
  <inkml:trace contextRef="#ctx0" brushRef="#br0" timeOffset="1">243 543 2145,'0'0'96,"262"-71"-80,-86 38 16,14 10-16,4 5-16,-8 0 0,-35-2-64,-50-7-1313</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5:29:22.141"/>
    </inkml:context>
    <inkml:brush xml:id="br0">
      <inkml:brushProperty name="width" value="0.05" units="cm"/>
      <inkml:brushProperty name="height" value="0.05" units="cm"/>
    </inkml:brush>
  </inkml:definitions>
  <inkml:trace contextRef="#ctx0" brushRef="#br0">0 30 2401,'0'0'1385,"30"-5"-1164,57-7 55,141-1 0,-110 18-139,0 5 1,165 36-1,233 81 94,-149-26-71,1044 258 33,-19-126-415,-1044-210-778,-337-23 893,-9 0 62,0 0 1,0 0-1,0 0 0,0 0 0,0 0 1,1 0-1,-1-1 0,0 1 1,4-2-1,-5 1 12,0 0 0,-1 0 1,1 0-1,0 0 0,0 0 1,-1 0-1,1 0 0,-1 0 1,1 0-1,-1 0 0,1 0 1,-1 0-1,1-1 0,-1 1 1,0 0-1,0 0 0,0 0 1,0-1-1,0 1 0,0 0 1,0-1-1,1-48-770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5:29:22.542"/>
    </inkml:context>
    <inkml:brush xml:id="br0">
      <inkml:brushProperty name="width" value="0.05" units="cm"/>
      <inkml:brushProperty name="height" value="0.05" units="cm"/>
    </inkml:brush>
  </inkml:definitions>
  <inkml:trace contextRef="#ctx0" brushRef="#br0">3716 33 2385,'-25'-6'283,"0"0"-220,8 1-34,-1 0 0,0 2-1,1 0 1,-1 1 0,0 0 0,0 2 0,-26 2-1,24 2-22,0 1 0,0 0 0,1 2 0,0 0 0,0 1 0,1 1-1,0 0 1,0 2 0,-16 13 0,-450 349 658,425-324-568,-350 319 466,14 22-94,-200 186 58,-494 380-1199,1039-911 377,25-21-155,-1-2 0,-1 0 1,-56 32-1,32-35-752</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0T02:33:28.568"/>
    </inkml:context>
    <inkml:brush xml:id="br0">
      <inkml:brushProperty name="width" value="0.05" units="cm"/>
      <inkml:brushProperty name="height" value="0.05" units="cm"/>
    </inkml:brush>
  </inkml:definitions>
  <inkml:trace contextRef="#ctx0" brushRef="#br0">95 17 1441,'0'0'1715,"-4"-3"-1435,1 1-251,0 1-1,0-1 0,0 1 1,0-1-1,0 1 1,-1 0-1,1 0 0,0 0 1,-1 1-1,1-1 1,-1 1-1,1 0 0,-6 0 1,-31 0-1398</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28:25.017"/>
    </inkml:context>
    <inkml:brush xml:id="br0">
      <inkml:brushProperty name="width" value="0.05" units="cm"/>
      <inkml:brushProperty name="height" value="0.05" units="cm"/>
    </inkml:brush>
  </inkml:definitions>
  <inkml:trace contextRef="#ctx0" brushRef="#br0">1295 112 1121,'0'0'1427,"-17"-14"-1315,3 0-90,8 8-9,0 0 0,0 0-1,-1 0 1,1 1 0,-1 0-1,-1 0 1,1 1 0,-1 0-1,0 0 1,0 1 0,0 0 0,0 0-1,-16-2 1,-87-7 418,-226 6 0,317 7-390,1 2 0,0 0 0,0 1 0,0 1 0,0 1 0,-26 11 0,-101 59 269,124-62-288,0 0 1,1 2-1,1 0 0,1 1 0,0 1 0,-24 29 0,22-18 3,0 1-1,2 1 1,1 0-1,-14 36 1,15-30-9,-48 120 80,58-133-90,0 0 0,1 1 1,1-1-1,-2 46 1,7-60-4,-1 15 16,1 1-1,3 26 0,-2-45-15,1 0 0,-1 1-1,1-1 1,1 0 0,-1 0-1,1 0 1,1 0 0,-1-1-1,1 1 1,0-1 0,6 7 0,7 5 7,0-1 0,1-1 0,1-1 0,1-1 0,0 0 0,1-2-1,0 0 1,41 16 0,14-1 9,99 23 0,-172-50-18,97 26-6,2-4 0,0-5 1,170 6-1,101-23-38,-353 0 47,1-1-1,-1-1 1,1-1 0,-1 0-1,0-2 1,0 0 0,0-2-1,21-9 1,-26 8 2,0 0 1,0-1-1,-1-1 1,-1 0-1,0 0 1,0-2-1,-1 1 1,0-2-1,-1 0 1,13-18-1,-11 9 3,-1 0 0,0 0-1,-2-1 1,0 0 0,-2-1-1,-1 0 1,0 0 0,2-26-1,-4 9 4,-1-1 0,-3 0-1,-1 1 1,-6-44-1,4 69-27,0 1 1,-2 0-1,0 0 0,0 0 0,-1 0 0,-1 1 0,-1 0 0,-13-22 1,8 18-48,-2 0 0,0 0 0,-1 2 0,-1 0 1,-22-19-1,-12-1-224,-2 1 0,-1 3 0,-78-34 0,1 4-1167</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28:26.517"/>
    </inkml:context>
    <inkml:brush xml:id="br0">
      <inkml:brushProperty name="width" value="0.05" units="cm"/>
      <inkml:brushProperty name="height" value="0.05" units="cm"/>
    </inkml:brush>
  </inkml:definitions>
  <inkml:trace contextRef="#ctx0" brushRef="#br0">225 114 368,'0'0'1187,"-2"-19"-1051,-5-56-34,4 55 388,1 24-105,0 16-262,-41 537 860,43-552-982,-63 412 183,-8 88-106,39 404 404,38-852-414,2 0-1,3-1 0,2-1 0,2 0 0,35 82 0,-39-117 11,-11-20-77,0 1 1,0-1 0,1 0-1,-1 0 1,0 0-1,0 0 1,0 0-1,0 1 1,0-1-1,1 0 1,-1 0-1,0 0 1,0 0-1,0 0 1,0 0-1,1 0 1,-1 0-1,0 0 1,0 0-1,0 0 1,0 0-1,1 1 1,-1-1-1,0 0 1,0 0-1,0 0 1,1-1-1,-1 1 1,0 0-1,0 0 1,0 0-1,1 0 1,-1 0 0,0 0-1,0 0 1,0 0-1,0 0 1,1 0-1,-1 0 1,0-1-1,0 1 1,0 0-1,0 0 1,0 0-1,1 0 1,0-4-45,0 1 0,1-1 0,-1 0 1,-1 1-1,1-1 0,0 0 0,-1-7 0,1-119-1859,-1 37 678</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28:29.464"/>
    </inkml:context>
    <inkml:brush xml:id="br0">
      <inkml:brushProperty name="width" value="0.05" units="cm"/>
      <inkml:brushProperty name="height" value="0.05" units="cm"/>
    </inkml:brush>
  </inkml:definitions>
  <inkml:trace contextRef="#ctx0" brushRef="#br0">892 100 1105,'0'0'1232,"-32"-16"-986,-103-49 50,130 62-279,-1 1 0,1-1 0,-1 1 0,1 0 0,-1 0 0,0 1 0,0 0 0,0 0 0,0 0 0,1 1 0,-1 0 0,-12 1 0,-1 0 20,10-1-24,-34 0 126,0 1 0,-48 8 0,76-6-106,1 1 0,-1 0 0,1 0-1,0 2 1,1-1 0,-1 2 0,1 0 0,0 1-1,-22 17 1,12-5 12,1 1-1,2 1 1,0 1-1,1 1 1,-26 44-1,22-28 1,2 1 1,2 1-1,-14 46 0,25-62-31,2 1-1,0 1 0,2-1 1,2 1-1,0 0 0,2-1 1,0 1-1,6 33 0,-3-48-11,1 0 0,0 1 0,1-2-1,0 1 1,1-1 0,0 1 0,1-2-1,0 1 1,1-1 0,1 0 0,-1-1-1,19 17 1,-6-8 3,0-1 0,2-1 0,0 0 1,1-2-1,33 15 0,12 1-14,2-3-1,1-3 1,146 30 0,-122-39-6,1-4-1,160-3 1,-239-9 13,0-2-1,0 0 1,0-1-1,0-1 1,-1-1-1,1 0 1,-1-2 0,-1 1-1,21-13 1,-16 7-7,-1-2 0,0 0 0,0-1 0,-2-1 0,0-1-1,22-27 1,-21 21-16,-1-1 1,-2-1-1,0 0 0,-2-2 0,0 1 0,-2-2 0,-1 0 0,-2 0 0,0-1 0,-2 0 0,6-52 0,-10 41-2,-3-65 0,-1 90 23,-1 0-1,-1 0 0,0 1 0,0-1 0,-2 1 0,0-1 0,-10-20 0,2 15 1,0-1 0,-1 2 0,-1 0 0,-1 1 1,0 0-1,-1 2 0,-1-1 0,-1 2 0,0 1 0,-25-14 1,-4 1-264,-2 1 0,-1 3 0,-67-20 0,-16 1-848</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28:31.401"/>
    </inkml:context>
    <inkml:brush xml:id="br0">
      <inkml:brushProperty name="width" value="0.05" units="cm"/>
      <inkml:brushProperty name="height" value="0.05" units="cm"/>
    </inkml:brush>
  </inkml:definitions>
  <inkml:trace contextRef="#ctx0" brushRef="#br0">527 35 1361,'0'0'381,"-32"-6"-261,-104-17 160,127 21-230,0 0-1,-1 1 0,1 1 1,0-1-1,-1 2 0,1-1 1,-1 1-1,1 1 1,0-1-1,0 2 0,-18 5 1,17-2-10,0 1 1,1-1 0,0 2 0,0-1 0,0 1 0,-13 16 0,12-13-13,-4 5 12,0 1 0,2 0 0,0 1-1,1 0 1,0 0 0,2 2-1,0-1 1,2 1 0,-7 24 0,5-6-10,2 0 1,1 0-1,2 1 0,1 46 1,4-76-29,-1 0-1,1 0 1,0 0-1,1 0 1,0 0 0,0 0-1,1 0 1,0-1 0,1 1-1,0-1 1,0 0-1,1 0 1,0-1 0,0 1-1,10 9 1,-6-7 3,1-1-1,0-1 1,1 0 0,0 0-1,0-1 1,1-1 0,0 0-1,0 0 1,0-1 0,16 4-1,15 1-15,0-3 0,0-1 0,1-3 0,67-2-1,-111-1 12,0 0 2,1 0-1,-1 0 0,1 0 0,-1-1 1,1 1-1,-1 0 0,1 0 0,-1-1 0,1 1 1,-1 0-1,1 0 0,-1-1 0,0 1 1,1-1-1,-1 1 0,0 0 0,1-1 1,-1 1-1,0-1 0,1 1 0,-1-1 1,0 1-1,0-1 0,0 1 0,0-1 0,1 1 1,-1-1-1,0 1 0,0-1 0,0 1 1,0-1-1,0 0 0,0-23 35,-1 16-22,2-1-12,-1 1 0,0-1 0,-1 1 0,0-1 0,0 1 0,-1-1 0,0 1 0,-1 0-1,0 0 1,-4-10 0,-3 1-27,7 12-33,-1-1 0,1 0 0,0-1 0,0 1 0,0 0 0,1-1 0,0 1 0,-1-12 0,10 16-547,36 2-414,28 0-542</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28:31.868"/>
    </inkml:context>
    <inkml:brush xml:id="br0">
      <inkml:brushProperty name="width" value="0.05" units="cm"/>
      <inkml:brushProperty name="height" value="0.05" units="cm"/>
    </inkml:brush>
  </inkml:definitions>
  <inkml:trace contextRef="#ctx0" brushRef="#br0">426 431 1585,'0'0'480,"-37"10"-128,-11 2-172,-63 27 0,102-34-149,-1 0 0,1 1-1,0 0 1,1 0 0,-1 1 0,1 0-1,0 1 1,1 0 0,0 0-1,0 0 1,1 1 0,0 0 0,0 0-1,1 1 1,0 0 0,-3 11-1,-1-1 25,-8 14 33,2 2 0,2 0 1,1 0-1,2 1 0,1 1 1,2-1-1,2 1 0,-1 62 1,6-88-83,1 0 0,0 0 0,0 0 1,1-1-1,1 1 0,0-1 1,1 1-1,9 20 0,-5-18-1,0-1 0,1 0 0,0-1 0,1 0 0,0 0-1,19 15 1,-7-8 2,2-2 0,0 0 0,0-2 1,2 0-1,0-2 0,0-1 0,1-1 0,0-1 0,1-1 0,57 9 0,8-6-14,1-5 0,99-4 0,-172-3 4,15 0 7,-1-1 0,0-2 1,-1-2-1,1-1 0,63-20 0,-82 20 2,0 0 0,0-2-1,-1 1 1,0-2-1,0 0 1,-1-1 0,0-1-1,-1 0 1,0 0-1,-1-1 1,0-1 0,-1 0-1,19-29 1,-20 23 5,-1 1 0,-1-1 1,0 0-1,-2 0 1,0-1-1,-1 0 0,3-31 1,-4 14 8,-3-1 0,0 1-1,-7-48 1,2 58-6,-1 1-1,-1-1 0,-2 1 0,0 1 0,-2-1 0,0 1 0,-2 1 0,-1 0 1,-1 1-1,-1 0 0,0 1 0,-2 1 0,-30-30 0,5 12-48,-1 2-1,-2 2 1,-2 1-1,0 3 1,-85-40-1,-165-54-772,-52 6-566,349 119 1371</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08:19.890"/>
    </inkml:context>
    <inkml:brush xml:id="br0">
      <inkml:brushProperty name="width" value="0.05" units="cm"/>
      <inkml:brushProperty name="height" value="0.05" units="cm"/>
    </inkml:brush>
  </inkml:definitions>
  <inkml:trace contextRef="#ctx0" brushRef="#br0">951 126 480,'0'0'2335,"-1"-33"-1354,-1 28-944,-1 0 0,1 0-1,-1 1 1,0 0-1,0 0 1,-1-1-1,1 2 1,-1-1 0,0 0-1,0 1 1,0 0-1,0 0 1,-1 0-1,1 0 1,-1 1 0,0 0-1,1-1 1,-1 2-1,0-1 1,-6-1-1,-11-2-23,0 0-1,0 2 0,-31-2 0,27 3-11,0 1 1,0 1 0,0 2-1,0 0 1,0 2 0,0 1-1,-40 12 1,-120 59 30,158-62-25,1 1-1,1 1 0,0 2 1,-34 29-1,50-36-2,0 0-1,1 0 1,1 1-1,-13 23 0,3-5 9,8-12 4,0 2-1,2-1 0,0 1 0,1 0 1,1 1-1,1-1 0,1 1 0,0 0 1,2 0-1,1 1 0,0-1 0,1 0 1,6 34-1,-4-43-4,1 0 1,0 0-1,0 0 0,2 0 1,-1-1-1,2 0 1,0 1-1,10 14 0,64 78 49,-75-98-54,46 50-3,2-2-1,113 87 1,-153-132-2,-1-1 0,2-1-1,-1 0 1,1-1 0,0 0 0,0-1 0,0 0-1,1-2 1,0 1 0,17 0 0,21 1 8,83-5 0,-65-1-7,-33-1 13,-1-2 0,57-13-1,6-1 6,-82 16-12,1-1 0,-1-1 0,1-1 0,-1-1 0,22-10 0,-31 12-1,-1-1-1,1 0 1,0-1 0,-1 0-1,0 0 1,-1 0 0,1-1 0,-1-1-1,-1 1 1,1-1 0,8-13-1,2-11 4,-1 0 0,-1-1 0,-2-1 0,-2 0 0,0-1 1,5-42-1,-7 20-7,-3 0 0,-2-1 0,-4-63 0,0 113-2,0 0 0,0 0 1,-1 0-1,0 0 0,-1 0 0,0 0 0,0 0 0,-1 1 1,1-1-1,-2 1 0,1-1 0,-1 1 0,0 0 0,-1 1 1,1-1-1,-1 1 0,-1 0 0,1 0 0,-1 0 0,0 1 1,-1 0-1,-12-9 0,-6-1-26,-1 0 0,0 2 0,-47-17 0,-96-21-363,-319-57-2013,235 62-150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0:36.380"/>
    </inkml:context>
    <inkml:brush xml:id="br0">
      <inkml:brushProperty name="width" value="0.05" units="cm"/>
      <inkml:brushProperty name="height" value="0.05" units="cm"/>
    </inkml:brush>
  </inkml:definitions>
  <inkml:trace contextRef="#ctx0" brushRef="#br0">1 113 2737,'0'0'320,"164"-45"-256,-127 32-64,-12-2-176,-11-2-464,-9-6-1521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5:10.121"/>
    </inkml:context>
    <inkml:brush xml:id="br0">
      <inkml:brushProperty name="width" value="0.05" units="cm"/>
      <inkml:brushProperty name="height" value="0.05" units="cm"/>
    </inkml:brush>
  </inkml:definitions>
  <inkml:trace contextRef="#ctx0" brushRef="#br0">0 237 528,'0'0'1734,"1"-3"-1619,-1 1-76,0 1-16,0 1-1,0-1 1,0 1-1,0-1 1,0 1-1,0-1 1,0 1-1,1-1 1,-1 1-1,0-1 1,0 1-1,1-1 1,-1 1-1,0-1 1,0 1-1,1-1 1,-1 1-1,0-1 1,1 1-1,-1 0 1,1-1-1,-1 1 1,1 0-1,-1-1 1,1 1-1,-1 0 1,1 0-1,-1-1 1,1 1-1,-1 0 1,1 0-1,-1 0 1,1 0-1,-1 0 1,1 0-1,-1 0 1,1 0-1,-1 0 1,2 0-1,-1 0 53,20-16 357,41-21-402,1 3 0,2 3 0,2 3 0,82-24-1,-138 45-568,-11 7 502,0-1 1,0 1 0,0 0 0,0-1 0,0 1 0,-1 0 0,1-1 0,0 1-1,0 0 1,0-1 0,0 1 0,0 0 0,-1-1 0,1 1 0,0 0 0,0-1 0,-1 1-1,1 0 1,0 0 0,0 0 0,-1-1 0,1 1 0,0 0 0,-1 0 0,1 0-1,0-1 1,-1 1 0,1 0 0,0 0 0,-1 0 0,1 0 0,0 0 0,-1 0-1,1 0 1,-1 0 0,1 0 0,0 0 0,-1 0 0,1 0 0,0 0 0,-1 0 0,-30-5-1672</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5:22.961"/>
    </inkml:context>
    <inkml:brush xml:id="br0">
      <inkml:brushProperty name="width" value="0.05" units="cm"/>
      <inkml:brushProperty name="height" value="0.05" units="cm"/>
    </inkml:brush>
  </inkml:definitions>
  <inkml:trace contextRef="#ctx0" brushRef="#br0">1 93 1809,'0'0'1312,"33"-15"-1269,110-46-38,-134 57-5,0 1-1,0 1 0,0-1 0,1 1 0,-1 1 0,1 0 0,-1 0 0,19 2 1,-7 0-9,-19-2 7,-1 1 0,1 0 0,0 0 0,0 0 0,0 1 0,-1-1 0,1 0 0,0 1 0,0-1 0,-1 1 0,1-1 0,0 1 0,-1 0 0,1 0 0,0 0 0,-1 0 0,1 0 0,-1 0 0,0 0 0,1 0 0,-1 0 0,0 1 0,0-1 0,0 1 0,0-1 0,0 1 0,0-1 0,0 1 0,1 2 0,-1 3-6,0 0-1,0 0 1,0 0-1,-1 0 0,0 0 1,-1 9-1,0-1 4,0-6 4,-1 0-1,0 0 1,0 0-1,-1 0 1,0 0 0,-1 0-1,0-1 1,0 0-1,-1 1 1,0-2-1,-7 9 1,3-2 0,0 0 1,-9 19-1,18-32 1,-1 0 0,0 0 0,1 0 0,-1 1 0,1-1-1,-1 0 1,1 0 0,0 0 0,0 1 0,-1-1-1,1 0 1,0 0 0,0 1 0,0-1 0,0 0 0,0 0-1,1 1 1,-1-1 0,0 0 0,0 0 0,1 1 0,-1-1-1,1 0 1,-1 0 0,1 0 0,0 0 0,-1 0 0,1 0-1,0 0 1,1 2 0,2-1 3,0 0 1,-1 0-1,1 0 0,0-1 1,0 0-1,0 1 0,7 0 1,41 5 49,-1-1-1,0-3 1,67-4 0,-45 0-64,-28 2-50,-27 1-76,-1-2 0,0 0 0,1 0 0,-1-2 0,0 0 0,0-1 0,0-1 0,29-11 0,-9-6-1144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5:23.337"/>
    </inkml:context>
    <inkml:brush xml:id="br0">
      <inkml:brushProperty name="width" value="0.05" units="cm"/>
      <inkml:brushProperty name="height" value="0.05" units="cm"/>
    </inkml:brush>
  </inkml:definitions>
  <inkml:trace contextRef="#ctx0" brushRef="#br0">0 22 2705,'0'0'705,"206"8"-673,-134 1-32,-6-3 0,-10-6 0,-7 0-353,-7 0-319,-12-17-64,-14-10-881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5:23.708"/>
    </inkml:context>
    <inkml:brush xml:id="br0">
      <inkml:brushProperty name="width" value="0.05" units="cm"/>
      <inkml:brushProperty name="height" value="0.05" units="cm"/>
    </inkml:brush>
  </inkml:definitions>
  <inkml:trace contextRef="#ctx0" brushRef="#br0">288 1 1329,'0'0'2241,"-68"29"-2113,32 27 80,-7 15-48,4 5-128,6 1-32,4 0-128,6-10-464,10-14-353,9-11-351</inkml:trace>
  <inkml:trace contextRef="#ctx0" brushRef="#br0" timeOffset="1">848 24 1873,'0'0'437,"-4"24"-266,1 5-128,1-10-16,-1 0 0,-1-1 0,-1 0 1,-11 32-1,14-46-15,0 1 1,0 0 0,1 0-1,0 0 1,0 0-1,1 0 1,-1 1 0,1-1-1,0 0 1,0 0 0,1 0-1,1 7 1,-1-9-12,0 0 1,0-1-1,0 1 1,0-1-1,1 1 1,-1-1-1,1 0 1,0 1-1,0-1 1,-1 0-1,1 0 1,1-1-1,-1 1 1,0 0-1,0 0 1,1-1-1,-1 0 1,1 1-1,-1-1 1,1 0-1,-1 0 1,1 0-1,3 0 1,21 4 9,0-2 0,-1-1 0,54-2 0,-36 0-4,-25 0-30,25 0 39,45-6-1,-78 5-80,-1 0-1,1-2 1,0 1-1,-1-1 1,0-1 0,1 0-1,-1 0 1,-1-1-1,15-8 1,-10-4-786,-13 9-419</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5:24.138"/>
    </inkml:context>
    <inkml:brush xml:id="br0">
      <inkml:brushProperty name="width" value="0.05" units="cm"/>
      <inkml:brushProperty name="height" value="0.05" units="cm"/>
    </inkml:brush>
  </inkml:definitions>
  <inkml:trace contextRef="#ctx0" brushRef="#br0">1 569 2001,'0'0'368,"258"-44"-336,-74 0 80,22-9 64,26-6-96,17-3 16,0-6-64,-20 0-32,-36 4 0,-49 5-544,-52 12-640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5:51.248"/>
    </inkml:context>
    <inkml:brush xml:id="br0">
      <inkml:brushProperty name="width" value="0.05" units="cm"/>
      <inkml:brushProperty name="height" value="0.05" units="cm"/>
    </inkml:brush>
  </inkml:definitions>
  <inkml:trace contextRef="#ctx0" brushRef="#br0">1 210 1169,'0'0'2078,"2"-5"-1841,14-6-218,0 1 0,0 1 0,1 0 0,0 1 0,1 1 0,35-9 0,-14 3 8,72-27-12,125-41-433,-232 80-715,-13 1 450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5:51.606"/>
    </inkml:context>
    <inkml:brush xml:id="br0">
      <inkml:brushProperty name="width" value="0.05" units="cm"/>
      <inkml:brushProperty name="height" value="0.05" units="cm"/>
    </inkml:brush>
  </inkml:definitions>
  <inkml:trace contextRef="#ctx0" brushRef="#br0">1 80 1457,'0'0'272,"180"-27"-176,-92 16-16,14 5-32,2 0 48,-5 3-64,-24 0-32,-23-6-208,-25-6-673</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5:58.093"/>
    </inkml:context>
    <inkml:brush xml:id="br0">
      <inkml:brushProperty name="width" value="0.05" units="cm"/>
      <inkml:brushProperty name="height" value="0.05" units="cm"/>
    </inkml:brush>
  </inkml:definitions>
  <inkml:trace contextRef="#ctx0" brushRef="#br0">0 59 608,'0'0'1297,"19"3"1944,-18-3-3203,-1 0-56,1-1 0,-1 1 0,1-1 1,-1 1-1,1-1 0,-1 1 0,1-1 0,-1 1 1,0-1-1,1 0 0,-1 1 0,0-1 0,0 1 1,1-1-1,-1 0 0,0 1 0,0-1 0,0 0 1,0 1-1,0-1 0,0 0 0,0 1 0,0-1 1,0 0-1,0 1 0,0-2 0,0-1-115,0-39-1556</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7T03:09:49.881"/>
    </inkml:context>
    <inkml:brush xml:id="br0">
      <inkml:brushProperty name="width" value="0.05" units="cm"/>
      <inkml:brushProperty name="height" value="0.05" units="cm"/>
    </inkml:brush>
  </inkml:definitions>
  <inkml:trace contextRef="#ctx0" brushRef="#br0">1 36 1441,'0'0'928,"0"4"-928,7-4 0,0 0-32,6-2-176,-1-13-320,-2-7-961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5:55.946"/>
    </inkml:context>
    <inkml:brush xml:id="br0">
      <inkml:brushProperty name="width" value="0.05" units="cm"/>
      <inkml:brushProperty name="height" value="0.05" units="cm"/>
    </inkml:brush>
  </inkml:definitions>
  <inkml:trace contextRef="#ctx0" brushRef="#br0">65 119 976,'0'0'1985,"-24"-50"-1985,6 24-256,-4-17-1184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2:26.769"/>
    </inkml:context>
    <inkml:brush xml:id="br0">
      <inkml:brushProperty name="width" value="0.05" units="cm"/>
      <inkml:brushProperty name="height" value="0.05" units="cm"/>
    </inkml:brush>
  </inkml:definitions>
  <inkml:trace contextRef="#ctx0" brushRef="#br0">0 274 1457,'0'0'496,"221"-33"-96,-84 16 0,13-1-64,6 3 209,3 3-145,6-3-32,-3 2-192,-12 3-80,-27-3 48,-36 3-128,-37 3 32,-31-3-48,-19 0 0,-8-8-304,-45 1-480,-19-6-337,-15-10-1392</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5:01.442"/>
    </inkml:context>
    <inkml:brush xml:id="br0">
      <inkml:brushProperty name="width" value="0.05" units="cm"/>
      <inkml:brushProperty name="height" value="0.05" units="cm"/>
    </inkml:brush>
  </inkml:definitions>
  <inkml:trace contextRef="#ctx0" brushRef="#br0">16 21 1329,'0'0'1312,"0"-16"-2592,-15 12 127</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5:01.834"/>
    </inkml:context>
    <inkml:brush xml:id="br0">
      <inkml:brushProperty name="width" value="0.05" units="cm"/>
      <inkml:brushProperty name="height" value="0.05" units="cm"/>
    </inkml:brush>
  </inkml:definitions>
  <inkml:trace contextRef="#ctx0" brushRef="#br0">1 14 2529,'0'0'144,"16"-14"-1536</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5:02.212"/>
    </inkml:context>
    <inkml:brush xml:id="br0">
      <inkml:brushProperty name="width" value="0.05" units="cm"/>
      <inkml:brushProperty name="height" value="0.05" units="cm"/>
    </inkml:brush>
  </inkml:definitions>
  <inkml:trace contextRef="#ctx0" brushRef="#br0">1 0 912,'0'0'0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5:02.551"/>
    </inkml:context>
    <inkml:brush xml:id="br0">
      <inkml:brushProperty name="width" value="0.05" units="cm"/>
      <inkml:brushProperty name="height" value="0.05" units="cm"/>
    </inkml:brush>
  </inkml:definitions>
  <inkml:trace contextRef="#ctx0" brushRef="#br0">1 1 2721,'0'0'0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5:00.477"/>
    </inkml:context>
    <inkml:brush xml:id="br0">
      <inkml:brushProperty name="width" value="0.05" units="cm"/>
      <inkml:brushProperty name="height" value="0.05" units="cm"/>
    </inkml:brush>
  </inkml:definitions>
  <inkml:trace contextRef="#ctx0" brushRef="#br0">0 1 2273,'0'0'64,"9"14"-80,-4-12-96</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5:00.931"/>
    </inkml:context>
    <inkml:brush xml:id="br0">
      <inkml:brushProperty name="width" value="0.05" units="cm"/>
      <inkml:brushProperty name="height" value="0.05" units="cm"/>
    </inkml:brush>
  </inkml:definitions>
  <inkml:trace contextRef="#ctx0" brushRef="#br0">0 0 2593,'0'0'176,"20"10"-1280,-2-8 527</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5:19.281"/>
    </inkml:context>
    <inkml:brush xml:id="br0">
      <inkml:brushProperty name="width" value="0.05" units="cm"/>
      <inkml:brushProperty name="height" value="0.05" units="cm"/>
    </inkml:brush>
  </inkml:definitions>
  <inkml:trace contextRef="#ctx0" brushRef="#br0">7 1 64,'0'0'1057,"0"2"-801,0 0-240,0 0-176,-2 0 48,-2 0-161</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20.123"/>
    </inkml:context>
    <inkml:brush xml:id="br0">
      <inkml:brushProperty name="width" value="0.05" units="cm"/>
      <inkml:brushProperty name="height" value="0.05" units="cm"/>
    </inkml:brush>
  </inkml:definitions>
  <inkml:trace contextRef="#ctx0" brushRef="#br0">0 1 1281,'0'0'448,"49"20"-432,-40-4-16,0 2-16,-2 2-144,4-2-256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26.023"/>
    </inkml:context>
    <inkml:brush xml:id="br0">
      <inkml:brushProperty name="width" value="0.05" units="cm"/>
      <inkml:brushProperty name="height" value="0.05" units="cm"/>
    </inkml:brush>
  </inkml:definitions>
  <inkml:trace contextRef="#ctx0" brushRef="#br0">1 1 1793,'0'0'0,"7"2"-240,15 2 240,2-2-48,3-2-465</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30.988"/>
    </inkml:context>
    <inkml:brush xml:id="br0">
      <inkml:brushProperty name="width" value="0.05" units="cm"/>
      <inkml:brushProperty name="height" value="0.05" units="cm"/>
    </inkml:brush>
  </inkml:definitions>
  <inkml:trace contextRef="#ctx0" brushRef="#br0">40 1 1585,'0'0'93,"0"4"89,-2 12 28,2-12 268,-2 0 2323,5 25-2803,0-16-44,-2-5-4,-1-3-93,1-1 0,-1 0 0,0 1 0,0-1 0,-1 1 0,1-1 0,-1 0 0,0 1 0,0-1 0,0 0 0,-3 5 0,0-4-190,0 0 0,0 0 0,-1-1 0,0 0 0,-8 6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2:30.147"/>
    </inkml:context>
    <inkml:brush xml:id="br0">
      <inkml:brushProperty name="width" value="0.05" units="cm"/>
      <inkml:brushProperty name="height" value="0.05" units="cm"/>
    </inkml:brush>
  </inkml:definitions>
  <inkml:trace contextRef="#ctx0" brushRef="#br0">1 1 4466,'0'0'248,"3"24"46,0 0-199,3 20 270,1 76-1,-7-67-112,5 411 358,-4-397-2862,-5-71 155,-3-28 873</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31.856"/>
    </inkml:context>
    <inkml:brush xml:id="br0">
      <inkml:brushProperty name="width" value="0.05" units="cm"/>
      <inkml:brushProperty name="height" value="0.05" units="cm"/>
    </inkml:brush>
  </inkml:definitions>
  <inkml:trace contextRef="#ctx0" brushRef="#br0">0 1 1281,'0'0'112</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33.118"/>
    </inkml:context>
    <inkml:brush xml:id="br0">
      <inkml:brushProperty name="width" value="0.05" units="cm"/>
      <inkml:brushProperty name="height" value="0.05" units="cm"/>
    </inkml:brush>
  </inkml:definitions>
  <inkml:trace contextRef="#ctx0" brushRef="#br0">1 23 48,'0'0'992,"22"-8"-1264,-17-6-304</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36.916"/>
    </inkml:context>
    <inkml:brush xml:id="br0">
      <inkml:brushProperty name="width" value="0.05" units="cm"/>
      <inkml:brushProperty name="height" value="0.05" units="cm"/>
    </inkml:brush>
  </inkml:definitions>
  <inkml:trace contextRef="#ctx0" brushRef="#br0">5 1 2561,'0'0'1286,"-5"0"-1443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37.656"/>
    </inkml:context>
    <inkml:brush xml:id="br0">
      <inkml:brushProperty name="width" value="0.05" units="cm"/>
      <inkml:brushProperty name="height" value="0.05" units="cm"/>
    </inkml:brush>
  </inkml:definitions>
  <inkml:trace contextRef="#ctx0" brushRef="#br0">1 0 2465,'0'0'2969,"10"0"-5191,10 0 1283,5 0-598</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39.998"/>
    </inkml:context>
    <inkml:brush xml:id="br0">
      <inkml:brushProperty name="width" value="0.05" units="cm"/>
      <inkml:brushProperty name="height" value="0.05" units="cm"/>
    </inkml:brush>
  </inkml:definitions>
  <inkml:trace contextRef="#ctx0" brushRef="#br0">2 8 3522,'-1'-5'3707,"1"2"-4768,3 6-1329</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51.072"/>
    </inkml:context>
    <inkml:brush xml:id="br0">
      <inkml:brushProperty name="width" value="0.05" units="cm"/>
      <inkml:brushProperty name="height" value="0.05" units="cm"/>
    </inkml:brush>
  </inkml:definitions>
  <inkml:trace contextRef="#ctx0" brushRef="#br0">0 0 128,'0'0'704,"27"0"-704,-23 0-16,1 8-48,-1 0-208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6:52.667"/>
    </inkml:context>
    <inkml:brush xml:id="br0">
      <inkml:brushProperty name="width" value="0.05" units="cm"/>
      <inkml:brushProperty name="height" value="0.05" units="cm"/>
    </inkml:brush>
  </inkml:definitions>
  <inkml:trace contextRef="#ctx0" brushRef="#br0">0 0 1793,'0'0'880,"5"0"-1408,4 0-336</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50:18.451"/>
    </inkml:context>
    <inkml:brush xml:id="br0">
      <inkml:brushProperty name="width" value="0.05" units="cm"/>
      <inkml:brushProperty name="height" value="0.05" units="cm"/>
    </inkml:brush>
  </inkml:definitions>
  <inkml:trace contextRef="#ctx0" brushRef="#br0">0 659 3153,'0'0'619,"32"-14"-229,72-30-349,120-34 1,679-136-9,-171 46 115,-686 157-139,-15 4-3,0-1 0,-1-1 1,0-2-1,54-27 0,-82 37-30,0 0 1,0 0-1,0 0 0,-1-1 1,1 1-1,0-1 0,-1 1 0,1-1 1,-1 0-1,1 0 0,-1 0 1,1-2-1,-2 4 6,0-1-1,1 0 1,-1 0 0,0 0-1,-1 1 1,1-1 0,0 0-1,0 0 1,0 1 0,0-1 0,-1 0-1,1 0 1,0 1 0,0-1-1,-1 0 1,1 1 0,-1-1-1,1 0 1,-1 1 0,1-1-1,-1 1 1,1-1 0,-1 1 0,1-1-1,-1 1 1,0-1 0,1 1-1,-1-1 1,0 1 0,0 0-1,1-1 1,-1 1 0,0 0-1,1 0 1,-1 0 0,0 0-1,0-1 1,0 1 0,-1 0 0,-50-8-972,-21 3-341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0:45.931"/>
    </inkml:context>
    <inkml:brush xml:id="br0">
      <inkml:brushProperty name="width" value="0.05" units="cm"/>
      <inkml:brushProperty name="height" value="0.05" units="cm"/>
    </inkml:brush>
  </inkml:definitions>
  <inkml:trace contextRef="#ctx0" brushRef="#br0">2023 268 624,'0'0'851,"-6"-12"-755,-1-5-58,5 10-8,-1 0 0,0 0 0,0 1 0,-1 0 0,1-1 0,-2 1 0,-4-6 0,4 7-19,0-1 0,-1 1 0,1 1 0,-1-1 0,0 1 0,0 0 0,-1 0 0,1 1 1,-1 0-1,-7-2 0,-14-5 61,-35-6 0,18 4-42,-56-14 0,-1 5 1,-193-15-1,-210 24 74,502 12-104,-38 3 22,0 1 0,0 2 0,0 1 0,1 3 0,0 1 0,-65 28 0,70-21 7,1 1 0,1 1-1,1 2 1,1 2-1,2 0 1,-39 41 0,53-48-23,0 1 0,2 1 1,0 0-1,1 1 0,1 0 1,0 1-1,2 0 0,1 0 1,0 1-1,2 0 0,-7 39 1,4 3 33,3 1 1,3 121-1,4-170-33,1-1-1,1 0 1,0 0 0,1 0 0,1 0-1,0-1 1,1 0 0,14 25-1,0-5 9,2-2-1,34 39 1,-19-29 17,3-3-1,1-1 1,1-2-1,3-2 1,0-1-1,2-3 1,2-2-1,0-2 1,2-2-1,84 27 1,-7-11-16,1-5 0,2-5 0,1-6 0,2-7 0,193 3 0,-308-20-20,219-8-21,-201 4 17,0-1-1,-1-2 0,0-2 1,50-19-1,-51 15 10,0-2-1,-2-1 1,0-2 0,-1-2-1,52-39 1,-71 47 0,1-1 0,-2 0-1,0-1 1,0 0 0,-1-1 0,-1 0 0,-1 0 0,0-1 0,-1-1-1,0 1 1,-2-1 0,0 0 0,7-34 0,-9 24 4,-1 1 0,-2-1 0,0 1 0,-2-1 1,-1 1-1,-1-1 0,-1 1 0,-2 0 0,0 0 0,-2 1 0,0 0 0,-15-29 1,-16-25 38,-3 2 0,-76-105 0,-132-125-64,233 289-50,-1 0 1,0 0 0,-2 2 0,0 1-1,-29-18 1,34 25-127,-1 0 0,1 1-1,-1 1 1,-1 1 0,1 0-1,-1 1 1,0 0 0,-28-1-1,-1 4-558</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0:48.465"/>
    </inkml:context>
    <inkml:brush xml:id="br0">
      <inkml:brushProperty name="width" value="0.05" units="cm"/>
      <inkml:brushProperty name="height" value="0.05" units="cm"/>
    </inkml:brush>
  </inkml:definitions>
  <inkml:trace contextRef="#ctx0" brushRef="#br0">26 10 704,'0'0'609,"-19"-4"-497,19 2 16,0 0-16,0 0 16,-6 2-1297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2:30.519"/>
    </inkml:context>
    <inkml:brush xml:id="br0">
      <inkml:brushProperty name="width" value="0.05" units="cm"/>
      <inkml:brushProperty name="height" value="0.05" units="cm"/>
    </inkml:brush>
  </inkml:definitions>
  <inkml:trace contextRef="#ctx0" brushRef="#br0">0 307 1969,'0'0'2446,"4"-7"-2371,-1 2-70,-3 4-4,0 0-1,1-1 1,-1 1 0,0 0-1,1 0 1,-1 0-1,1 0 1,0 0 0,-1 0-1,1 0 1,0 0-1,0 0 1,-1 0-1,1 0 1,0 0 0,0 0-1,0 0 1,0 1-1,0-1 1,0 0 0,0 1-1,0-1 1,1 1-1,-1-1 1,0 1-1,0 0 1,0 0 0,0-1-1,1 1 1,-1 0-1,0 0 1,0 0-1,1 0 1,-1 0 0,0 0-1,0 1 1,1-1-1,-1 0 1,0 0 0,0 1-1,0-1 1,0 1-1,0-1 1,0 1-1,2 1 1,6 4 30,48 31 132,72 36-1,-110-64-148,1-1 1,0 0-1,0-2 0,1 0 0,0-1 0,0-1 0,0-1 0,25 0 0,-39-2 1,1-1 1,-1-1-1,0 1 1,0-1-1,0 0 0,11-4 1,-15 4 5,0-1 1,0 0-1,0 1 1,-1-1 0,1 0-1,-1 0 1,0-1-1,1 1 1,-1-1 0,0 1-1,0-1 1,0 1-1,-1-1 1,1 0-1,-1 0 1,0 0 0,2-3-1,3-12 84,0-1-1,-2 1 1,0-1-1,-1 1 1,1-26 0,-3-100 382,-3 72-351,2 67-58,-1-18 210,1 22-285,0 1 1,0-1 0,0 1 0,0-1-1,0 1 1,0-1 0,0 1 0,-1-1-1,1 1 1,0-1 0,0 1 0,-1-1-1,1 1 1,0 0 0,-1-1 0,1 1 0,0-1-1,-1 1 1,1 0 0,0-1 0,-1 1-1,1 0 1,-1-1 0,1 1 0,-1 0-1,1 0 1,-1 0 0,1-1 0,-1 1-1,1 0 1,-2 0 0,1 1-74,0-1-1,0 1 1,0 0 0,0 0-1,0 0 1,1 0 0,-1 0-1,0 0 1,0 0 0,1 0 0,-1 0-1,0 0 1,1 0 0,0 0-1,-1 0 1,1 1 0,-1-1-1,1 0 1,0 3 0,-7 26-753,7-29 798,-2 21-1222,0 37 1,2-56 1153,0 35-1569</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0:48.929"/>
    </inkml:context>
    <inkml:brush xml:id="br0">
      <inkml:brushProperty name="width" value="0.05" units="cm"/>
      <inkml:brushProperty name="height" value="0.05" units="cm"/>
    </inkml:brush>
  </inkml:definitions>
  <inkml:trace contextRef="#ctx0" brushRef="#br0">0 1 864,'0'0'64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09.431"/>
    </inkml:context>
    <inkml:brush xml:id="br0">
      <inkml:brushProperty name="width" value="0.05" units="cm"/>
      <inkml:brushProperty name="height" value="0.05" units="cm"/>
    </inkml:brush>
  </inkml:definitions>
  <inkml:trace contextRef="#ctx0" brushRef="#br0">1662 442 144,'0'0'1038,"1"-6"-862,1 2-126,-1-1-1,0 1 1,0-1-1,0 1 1,-1-1 0,1 0-1,-1 0 1,0 1-1,-1-1 1,1 0 0,-1 1-1,0-1 1,0 1-1,0-1 1,0 1 0,-1-1-1,0 1 1,0 0-1,0-1 1,-1 1 0,-3-5-1,-17-12-18,-1 1 0,0 1 0,-2 1 0,0 1 1,-33-15-1,-146-59-14,177 80 1,-40-13-14,-1 3 1,-1 3 0,-134-17-1,186 33-4,0 0 0,0 1 0,-1 1 0,1 1 0,0 1 0,-1 0 0,1 1 0,0 1 0,1 1 0,-1 0 0,1 2 0,-28 13 0,2 4 1,2 2 1,0 1-1,2 2 0,1 2 0,1 2 0,-51 59 0,59-58 0,2 2 0,1 0 0,2 2 0,2 1 0,1 1 0,2 0 0,-19 61 0,30-70 2,1 0-1,2 1 0,1 0 1,2-1-1,1 1 0,1 0 1,7 44-1,-3-53 5,2 1 0,0-1 0,2 0 0,1 0 0,0-1 0,2 0 0,21 33 0,-10-23 3,1-1 0,1-1 0,1-1 0,33 29 1,-19-26-4,2-1 0,1-2 0,1-2 0,78 36 0,196 59 24,-252-100-28,1-4-1,1-3 0,0-3 0,1-2 0,97 0 1,-115-11-10,-1-3 1,0-2 0,0-2-1,-1-2 1,56-19 0,-46 8-3,0-2 1,-1-3-1,90-56 1,-105 54 11,-1-1 1,-2-2-1,-1-2 1,48-54 0,-67 66-2,-1-2 0,0-1 0,-2 0 0,-1-1 1,-1 0-1,-1-1 0,-1-1 0,-1 0 0,6-30 1,-12 35 0,-1 0 0,-1 0 0,-1 0 1,-1 0-1,-3-37 0,0 44-1,0 0-1,-1 0 1,0 0-1,-2 1 1,1-1-1,-2 1 1,0 0-1,-1 1 1,-10-17-1,-8-5-68,-2 2 0,-1 1-1,-1 1 1,-2 1 0,-1 2 0,-1 1-1,-60-37 1,35 31-86,-1 2 0,-2 2-1,-1 3 1,-73-19 0,52 22-384</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17.964"/>
    </inkml:context>
    <inkml:brush xml:id="br0">
      <inkml:brushProperty name="width" value="0.05" units="cm"/>
      <inkml:brushProperty name="height" value="0.05" units="cm"/>
    </inkml:brush>
  </inkml:definitions>
  <inkml:trace contextRef="#ctx0" brushRef="#br0">1731 253 176,'0'0'822,"-3"-6"-729,-2-1-47,0 0-1,-1 0 1,0 1-1,0-1 1,-1 1-1,1 1 1,-1-1-1,0 1 1,-1 0-1,1 1 1,-10-5-1,-22-8-50,-43-14 0,37 14 56,-18-4-42,-1 2-1,-1 3 1,-82-9 0,-204-1 12,69 25 89,264 1-102,0 1 0,0 1 0,0 0 1,0 1-1,1 1 0,-1 1 0,1 1 1,0 0-1,0 1 0,1 0 0,0 2 1,0 0-1,1 1 0,0 0 0,1 1 1,0 1-1,1 0 0,0 1 0,1 0 1,-14 21-1,3-4 2,2 2 0,2 1-1,-29 65 1,39-75 5,1 1 0,1 1 0,1-1 0,1 1 0,1 0 0,0 45 0,3-50-2,0-9 1,1 0-1,0 0 1,0 0-1,1 0 1,1 0 0,0 0-1,0 0 1,1-1-1,0 1 1,1-1-1,9 19 1,-1-12 6,2 1 0,0-2 0,0 0 1,2 0-1,0-2 0,0 0 0,2 0 0,0-2 0,0 0 0,1-1 0,0-1 0,1-1 1,22 7-1,32 8 10,0-3 1,101 14-1,-130-27-21,105 15 26,165 4 0,152-26-33,-439-2 2,-1-1 1,0-2 0,0 0-1,30-10 1,-40 8-1,-1 0-1,0-1 1,0 0 0,0-2 0,-1 0-1,0 0 1,20-19 0,-8 6 5,13-12 1,-1-1-1,-2-2 1,42-53-1,-70 78-9,-1 0-1,0 0 1,-1 0 0,0-1 0,-1 0-1,-1-1 1,0 1 0,0-1 0,-1 0-1,-1 0 1,-1-1 0,0 1 0,-1 0-1,0-1 1,-1 1 0,-3-28 0,0 32-2,0 0 0,-1 1 0,1-1 0,-2 1 0,1 0 0,-2 0 0,1 0 0,-1 1 0,0 0 0,0 0 0,-1 1 0,-1-1 0,-14-10 0,-6-4-15,-2 1 1,-49-26-1,29 20-94,-56-22 0,87 42-19,-1 0 0,0 2 0,1 0 0,-2 1 1,1 1-1,-30 0 0,-10 2-1076,32 0 734</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1.541"/>
    </inkml:context>
    <inkml:brush xml:id="br0">
      <inkml:brushProperty name="width" value="0.05" units="cm"/>
      <inkml:brushProperty name="height" value="0.05" units="cm"/>
    </inkml:brush>
  </inkml:definitions>
  <inkml:trace contextRef="#ctx0" brushRef="#br0">0 40 736,'0'0'883,"14"-5"-819,-11 3-61,10-4 13,0 1-1,1 0 0,0 1 0,0 1 0,0 0 1,26-2-1,-20 4-6,-12 1-5,1-1 0,0 1-1,-1 1 1,16 2 0,-23-3-3,1 1 0,0-1 0,0 1-1,0 0 1,-1 0 0,1-1 0,0 1 0,-1 0 0,1 0-1,-1 1 1,1-1 0,-1 0 0,1 0 0,-1 1 0,0-1-1,0 1 1,0-1 0,0 1 0,0-1 0,0 1 0,0 0-1,0-1 1,0 1 0,-1 0 0,1 0 0,0 3 0,0 2 2,-1-1 1,1 1-1,-1 0 1,0-1-1,-1 1 0,1-1 1,-1 1-1,-1-1 1,1 1-1,-5 11 1,-2-3 9,1 0 0,-21 27 0,24-36-13,2-3 1,0-1 0,0 1 0,1 0 0,-1 0 0,1-1 0,0 1 1,0 0-1,0 1 0,0-1 0,0 0 0,1 0 0,-1 0 0,1 0 0,0 1 0,0-1 0,0 5 1,1-7-1,-1 0 0,1-1 0,-1 1 1,1 0-1,-1-1 0,1 1 0,-1-1 1,1 1-1,-1-1 0,1 1 0,0-1 1,-1 1-1,1-1 0,0 1 0,-1-1 1,1 0-1,0 0 0,0 1 0,-1-1 1,1 0-1,0 0 0,0 0 0,0 0 1,0 0-1,26 2 33,-23-2-22,122-2 126,-78 0-125,0 2-1,78 9 1,-83 3-8,-41-12-7,-1 1-1,1-1 0,-1 1 1,0-1-1,1 1 1,-1 0-1,1 0 1,-1 0-1,0 0 1,0 0-1,1 0 0,-1 0 1,0 0-1,0 0 1,0 0-1,0 1 1,-1-1-1,1 0 1,0 1-1,0-1 1,-1 1-1,1-1 0,-1 1 1,1 2-1,-1-4-5,0 1 0,0 0 0,0 0-1,0 0 1,0 0 0,0-1 0,-1 1-1,1 0 1,0 0 0,-1 0 0,1-1 0,-1 1-1,1 0 1,0 0 0,-1-1 0,1 1-1,-1 0 1,0-1 0,1 1 0,-1-1-1,0 1 1,1-1 0,-2 1 0,-21 8-254,19-8 206,-46 11-667</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1.930"/>
    </inkml:context>
    <inkml:brush xml:id="br0">
      <inkml:brushProperty name="width" value="0.05" units="cm"/>
      <inkml:brushProperty name="height" value="0.05" units="cm"/>
    </inkml:brush>
  </inkml:definitions>
  <inkml:trace contextRef="#ctx0" brushRef="#br0">1 29 1281,'0'0'240,"115"-23"-240,-65 19 16,-3 3 0,-2 1 0,-5 0 0,-1 0-16,-7 0-208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2.529"/>
    </inkml:context>
    <inkml:brush xml:id="br0">
      <inkml:brushProperty name="width" value="0.05" units="cm"/>
      <inkml:brushProperty name="height" value="0.05" units="cm"/>
    </inkml:brush>
  </inkml:definitions>
  <inkml:trace contextRef="#ctx0" brushRef="#br0">569 1 848,'-25'4'27,"4"-1"-26,0 1 0,1 1 0,0 1 0,0 0 0,0 2-1,1 0 1,0 2 0,-30 19 0,18-6 28,0 2-1,2 1 1,1 2-1,1 1 1,2 1 0,0 1-1,-30 52 1,43-61-1,0 0 0,1 2 0,2-1 0,0 1 1,1 1-1,2-1 0,0 1 0,2 0 0,1 1 0,1-1 1,1 1-1,4 42 0,0-48-21,2 1-1,0-1 1,1 0 0,1 0-1,1-1 1,1 1 0,0-2-1,2 0 1,20 28 0,2-3 0,2-2 0,62 55 0,-54-58-1,2-2 1,2-2-1,1-2 1,1-2-1,1-3 0,2-1 1,96 32-1,-81-38 30,0-2-1,1-4 0,0-3 1,1-2-1,0-4 0,78-3 1,-130-3-14,0 0 0,0-1 1,0 0-1,0-2 0,0 0 1,-1 0-1,0-2 0,0 0 0,0-1 1,0-1-1,-1 0 0,-1-1 1,0 0-1,0-1 0,0-1 0,20-22 1,-13 10-17,-2 0 0,-1-1 1,-1-1-1,-1-1 0,-1 0 1,-1-1-1,-1 0 0,-2-1 1,-1-1-1,-1 0 0,-1 0 1,-2-1-1,-1 0 0,-1 0 1,-1-39-1,-3 54-18,0 0-1,-2 0 1,0 0 0,-1 0 0,0 0-1,-1 1 1,-1-1 0,0 1-1,-1 0 1,-13-23 0,6 18-33,0 1 0,-1 1 1,-1 0-1,-1 1 0,0 0 1,-32-22-1,10 11-159,-57-31 0,-55-17-357</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4.368"/>
    </inkml:context>
    <inkml:brush xml:id="br0">
      <inkml:brushProperty name="width" value="0.05" units="cm"/>
      <inkml:brushProperty name="height" value="0.05" units="cm"/>
    </inkml:brush>
  </inkml:definitions>
  <inkml:trace contextRef="#ctx0" brushRef="#br0">1 23 1985,'0'0'317,"20"-3"-295,-3-1-20,11-1 17,1 0-1,29 1 1,-51 3-13,-1 1 0,1 0 0,0 0 0,0 1 0,-1-1 0,1 2 0,0-1 0,-1 1 0,1 0 0,-1 0 0,0 1 0,0 0 0,0 0 0,0 0 0,10 9 0,-14-10-4,0 1 0,0-1 0,0 1 0,-1-1 0,0 1 0,1 0 0,-1 0 0,0 0 0,0 0 0,-1 0 0,1 0 0,-1 0-1,1 0 1,-1 0 0,0 0 0,0 0 0,0 0 0,-1 0 0,1 0 0,-1 0 0,0 0 0,1 0 0,-3 4 0,0 1 6,0 1-1,-1-1 1,0-1 0,0 1 0,-1 0 0,-9 10 0,-7 4 31,-13 14 4,32-34-37,0 1-1,0-1 0,1 0 1,-1 1-1,1 0 0,0-1 1,-1 1-1,1 0 0,0-1 1,1 1-1,-1 0 1,0 5-1,1-7 0,0 0 0,0-1 0,0 1 0,0 0 0,1-1 0,-1 1-1,0 0 1,1 0 0,-1-1 0,0 1 0,1-1 0,-1 1 0,1 0 0,-1-1 0,1 1 0,-1-1 0,1 1 0,-1-1 0,1 1 0,-1-1 0,1 1 0,0-1-1,-1 0 1,1 1 0,1-1 0,21 7 38,-17-6-22,38 6 49,-1-2 0,0-2 1,47-2-1,-69-1-63,-9 0-17,0-1 0,0 0-1,-1 0 1,17-5 0,-22 4-40,-1 1 0,0-2 0,1 1 0,-1 0 0,0-1 0,-1 0 0,1 0 1,0-1-1,-1 1 0,8-8 0,14-26-753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4.724"/>
    </inkml:context>
    <inkml:brush xml:id="br0">
      <inkml:brushProperty name="width" value="0.05" units="cm"/>
      <inkml:brushProperty name="height" value="0.05" units="cm"/>
    </inkml:brush>
  </inkml:definitions>
  <inkml:trace contextRef="#ctx0" brushRef="#br0">486 57 1889,'-38'13'7,"0"2"1,0 2-1,1 1 1,-36 25-1,55-30-5,-24 15 33,-57 50 0,89-70-24,0 1 1,1 1-1,0 0 1,1 0 0,0 1-1,1 0 1,0 0 0,1 1-1,0-1 1,1 1-1,-5 14 1,8-14-7,0 0 0,0 1 1,1-1-1,1 0 0,0 1 0,0-1 0,1 0 1,1 1-1,0-1 0,1 0 0,0 0 1,1 0-1,0-1 0,1 1 0,0-1 0,1 0 1,0 0-1,1-1 0,10 13 0,14 13 22,1-2 0,1-1-1,65 49 1,-7-12-9,193 112 1,-206-140-22,2-4-1,2-3 1,94 27 0,-132-49 11,1-2 1,0-2 0,0-1-1,1-3 1,-1-2 0,1-1-1,47-6 1,-76 1 12,1-1-1,-1 0 0,0-1 1,0-1-1,-1-1 1,0-1-1,0 0 1,0-1-1,-1 0 0,-1-1 1,1-1-1,16-17 1,-2 0 15,-2-2 1,-1-1-1,-1-1 1,27-47-1,-34 49-31,-1-1 0,-2-1-1,-1 0 1,12-42-1,-21 58-10,-1-1-1,-1 0 0,0-1 1,-1 1-1,-1 0 0,-1-1 0,0 1 1,-1-1-1,-1 1 0,-6-28 1,2 29-10,0 0 0,-1 0 1,0 1-1,-1 0 0,-1 0 1,0 1-1,-1 0 0,-13-13 1,-2 0-52,-1 2 0,-58-44 0,12 22-57,-1 3 1,-2 4-1,-2 3 0,-85-29 0,-122-34-441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6.576"/>
    </inkml:context>
    <inkml:brush xml:id="br0">
      <inkml:brushProperty name="width" value="0.05" units="cm"/>
      <inkml:brushProperty name="height" value="0.05" units="cm"/>
    </inkml:brush>
  </inkml:definitions>
  <inkml:trace contextRef="#ctx0" brushRef="#br0">0 3 896,'0'0'737,"4"-2"-641,-1 2-96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7.044"/>
    </inkml:context>
    <inkml:brush xml:id="br0">
      <inkml:brushProperty name="width" value="0.05" units="cm"/>
      <inkml:brushProperty name="height" value="0.05" units="cm"/>
    </inkml:brush>
  </inkml:definitions>
  <inkml:trace contextRef="#ctx0" brushRef="#br0">1 28 1137,'0'0'544,"17"-27"-480,-34 27-993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2:31.512"/>
    </inkml:context>
    <inkml:brush xml:id="br0">
      <inkml:brushProperty name="width" value="0.05" units="cm"/>
      <inkml:brushProperty name="height" value="0.05" units="cm"/>
    </inkml:brush>
  </inkml:definitions>
  <inkml:trace contextRef="#ctx0" brushRef="#br0">57 167 2225,'0'0'1980,"0"9"-1895,-13 124 788,-1 11-151,13 144-460,1-288-259,-1 0 1,1 0-1,-1-1 1,0 1-1,1 0 1,-1 0-1,1-1 1,-1 1-1,1 0 1,-1-1-1,1 1 1,-1 0 0,1-1-1,-1 1 1,1-1-1,-1 1 1,1-1-1,0 1 1,-1-1-1,1 1 1,-1-2-1,-3-8-58,1-1 0,0 0 0,0 0 0,1 0 0,-1-22 0,3-65-218,1 49 156,1-1 45,2 0 0,2 1 0,2 0 0,2 0 0,2 1 0,2 0 0,22-46 0,-35 90 72,1-1 0,0 1 1,0 0-1,1 0 0,-1 0 1,1 1-1,0-1 0,0 0 1,0 1-1,0 0 0,0 0 0,6-4 1,-6 5 3,0 1-1,-1 0 1,1 0 0,0 0 0,0 0 0,0 1-1,0-1 1,0 1 0,0 0 0,0-1 0,0 1-1,0 1 1,0-1 0,0 0 0,0 1-1,0-1 1,0 1 0,-1 0 0,5 2 0,-2 0-1,0-1 0,0 1 0,0 0 0,-1 1 0,1-1 1,-1 1-1,0 0 0,0 0 0,0 0 0,-1 1 1,1-1-1,-1 1 0,0 0 0,2 5 0,5 12 53,15 43 0,-23-60-45,15 58 80,-3 1 0,-2 0 0,4 83 0,-3-22-78,-7-92-63,-4-21-177,1 0 0,-2 0 0,0 0 0,0 0 0,-1 1 0,0-1 1,-3 14-1,3-26 179,-1 1 0,1-1 1,0 1-1,0-1 0,0 0 1,-1 1-1,1-1 0,0 0 1,0 1-1,-1-1 0,1 0 1,0 1-1,-1-1 1,1 0-1,0 0 0,-1 1 1,1-1-1,-1 0 0,1 0 1,0 0-1,-1 1 0,1-1 1,-1 0-1,1 0 0,0 0 1,-1 0-1,1 0 0,-2 0 1,-22 1-1957</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7.431"/>
    </inkml:context>
    <inkml:brush xml:id="br0">
      <inkml:brushProperty name="width" value="0.05" units="cm"/>
      <inkml:brushProperty name="height" value="0.05" units="cm"/>
    </inkml:brush>
  </inkml:definitions>
  <inkml:trace contextRef="#ctx0" brushRef="#br0">1 0 960,'0'0'0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7.822"/>
    </inkml:context>
    <inkml:brush xml:id="br0">
      <inkml:brushProperty name="width" value="0.05" units="cm"/>
      <inkml:brushProperty name="height" value="0.05" units="cm"/>
    </inkml:brush>
  </inkml:definitions>
  <inkml:trace contextRef="#ctx0" brushRef="#br0">1 35 1585,'0'0'48,"26"-34"-1153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28.245"/>
    </inkml:context>
    <inkml:brush xml:id="br0">
      <inkml:brushProperty name="width" value="0.05" units="cm"/>
      <inkml:brushProperty name="height" value="0.05" units="cm"/>
    </inkml:brush>
  </inkml:definitions>
  <inkml:trace contextRef="#ctx0" brushRef="#br0">0 97 1825,'0'0'48,"60"-96"-64,-51 96-16,-9 19-817</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05.539"/>
    </inkml:context>
    <inkml:brush xml:id="br0">
      <inkml:brushProperty name="width" value="0.05" units="cm"/>
      <inkml:brushProperty name="height" value="0.05" units="cm"/>
    </inkml:brush>
  </inkml:definitions>
  <inkml:trace contextRef="#ctx0" brushRef="#br0">588 47 144,'0'0'670,"0"-3"-638,0 2-28,0 0 0,0 0 1,0 0-1,-1 0 0,1 0 1,0 0-1,-1 0 0,1 0 0,-1 0 1,1 0-1,-1 0 0,1 0 1,-1 0-1,0 1 0,1-1 1,-1 0-1,0 1 0,0-1 1,0 0-1,0 1 0,1-1 1,-3 0-1,-31-11 73,-40 4 7,72 8-83,-19-1 6,-56-1 62,70 2-63,0 1-1,0 0 1,0 1-1,0-1 1,0 1-1,0 0 1,1 1-1,-12 6 1,-5 6 20,1 2 1,0 0 0,1 2-1,1 0 1,1 1 0,1 1-1,0 1 1,2 0 0,1 2-1,0-1 1,-15 37 0,19-31-11,1 1 0,1 0 0,2 0 0,1 0 0,1 1 0,2 0 0,0 43 0,4-70-13,0 1 0,0-1 0,0 1 0,0 0 0,1-1 0,0 0-1,0 1 1,0-1 0,1 0 0,-1 0 0,1 0 0,0-1 0,0 1 0,5 5 0,9 7-1,28 21 0,-43-35-2,17 11 2,0 0 1,1-2 0,0 0-1,1-1 1,0-1 0,43 11-1,-19-9 7,0-2 0,68 4 0,39-11 8,-82-3-29,-61 1 16,0-1-1,0-1 0,0 1 0,-1-1 0,1-1 0,0 0 0,-1 0 0,1 0 0,-1-1 1,0-1-1,-1 1 0,1-1 0,-1 0 0,0-1 0,0 0 0,12-13 0,-6 5 5,-2-1 1,1-1-1,-2 1 0,0-2 0,-1 0 0,14-35 0,-16 29 0,-2-2-1,0 1 1,-1-1 0,-1 1-1,-2-1 1,0 0 0,-4-31-1,1 47-6,1 0-1,-1-1 0,-1 1 0,0 0 1,0 1-1,-1-1 0,0 1 0,0-1 1,-1 1-1,0 0 0,-9-10 1,7 10-2,1 0 1,-2 0 0,1 0 0,-1 1 0,-1 0 0,1 1 0,-1 0 0,0 0 0,-17-7 0,18 10-43,0 0 0,1 1 0,-1 0 0,-1 1 0,1 0-1,-8-1 1,12 2 10,0 0-1,1 1 0,-1-1 0,0 0 0,1 1 0,-1 0 0,1 0 1,-1 0-1,1 1 0,-1-1 0,1 1 0,0-1 0,0 1 1,0 0-1,-3 3 0,-9 7-500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56.380"/>
    </inkml:context>
    <inkml:brush xml:id="br0">
      <inkml:brushProperty name="width" value="0.05" units="cm"/>
      <inkml:brushProperty name="height" value="0.05" units="cm"/>
    </inkml:brush>
  </inkml:definitions>
  <inkml:trace contextRef="#ctx0" brushRef="#br0">928 170 192,'0'0'560,"-12"-6"-402,-108-48 378,105 48-479,0 1 0,-1 0 0,0 1 0,0 1 0,0 1 1,0 0-1,0 1 0,0 0 0,0 1 0,-1 1 0,1 1 0,0 0 0,0 1 0,0 1 0,1 1 0,-1 0 1,1 1-1,0 0 0,1 1 0,-1 1 0,1 0 0,1 1 0,0 1 0,-14 12 0,-1 4-18,1 1 0,1 2-1,-24 35 1,-59 97 92,88-125-58,1 1 0,1 1 0,3 1 0,1 0 0,1 1 0,-10 54 1,12-22 44,2 1 0,1 129 1,10-173-85,2 0 1,1-1 0,1 1-1,1 0 1,2-1 0,0-1-1,2 1 1,2-1-1,0-1 1,1 0 0,22 30-1,21 22 10,3-2-1,73 70 0,-116-128-39,5 5 1,0-1 0,2-1 0,0-2 0,1 0-1,1-1 1,1-1 0,0-2 0,1 0 0,37 13-1,33 6-30,1-4 0,1-5 0,2-4 0,149 12 0,-191-29 17,1-3 0,-1-2 0,1-3 1,-1-3-1,0-2 0,65-20 0,-79 16-37,-1-2 0,50-24 0,-76 30-2,0-1-1,0-1 1,-1-1-1,0 0 1,-1-1 0,-1-1-1,19-22 1,11-23-107,61-105 0,-73 109 161,-17 28-5,-1-2 0,-2 0-1,-1 0 1,-2-1 0,0 0 0,-2-1 0,6-51 0,-5-13 3,-4-115 1,-5 181-5,0-14 6,-3 0 1,-1 0 0,-2 0 0,-2 0 0,-15-46-1,13 58 3,-2 0 0,-2 1-1,0 1 1,-2 0-1,-1 1 1,-1 1-1,-34-39 1,10 21 12,-2 1-1,-2 2 1,-2 2-1,-2 3 1,-1 1 0,-1 3-1,-2 3 1,-1 1-1,-2 3 1,0 3-1,-2 2 1,0 2 0,-91-15-1,106 28-98,-47-1-1,72 7-211,1 0 1,-1 2-1,1 0 1,0 1-1,-22 6 1,-2 7-824</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45.190"/>
    </inkml:context>
    <inkml:brush xml:id="br0">
      <inkml:brushProperty name="width" value="0.05" units="cm"/>
      <inkml:brushProperty name="height" value="0.05" units="cm"/>
    </inkml:brush>
  </inkml:definitions>
  <inkml:trace contextRef="#ctx0" brushRef="#br0">719 77 688,'0'0'1249,"-9"-19"-137,0 15-1086,-1 0 0,-1 0 0,1 1 0,0 1 0,-1 0 0,-20-2-1,-70 3-39,57 2 29,19-2-17,0 1 1,-1 1-1,1 2 1,0 0-1,0 1 1,-38 13-1,49-11-4,0 0 0,0 1-1,0 1 1,1 1 0,0 0-1,0 0 1,1 1 0,0 1 0,1 0-1,0 0 1,1 1 0,0 1-1,1 0 1,1 0 0,0 0-1,-6 16 1,3-4-2,1 2 0,1-1 0,1 1 0,2 1 0,0-1 0,2 1 0,2 0 0,0 31 0,3-46 9,0 0 0,1-1 0,1 1 0,0-1 0,0 0 0,1 0 0,1 0 0,0-1 0,1 0 0,0 1 0,0-2 0,2 1 0,-1-1 0,1 0 0,0-1 0,13 12 0,-2-4-3,1-1 0,0 0 0,1-2 0,0 0 0,1-1 0,1-1-1,28 10 1,16 0 12,2-3 0,0-2-1,1-4 1,0-3 0,1-3-1,-1-3 1,121-8 0,-175 2-6,1 0 1,-1-1-1,1 0 1,-1-2 0,0 0-1,-1 0 1,1-2-1,-1 0 1,0 0-1,27-20 1,-32 20 8,-1-1-1,0-1 1,0 1 0,0-1-1,-1-1 1,0 0 0,-1 0 0,0 0-1,-1-1 1,0 0 0,-1 0-1,0 0 1,-1-1 0,0 0 0,3-16-1,-1-3 27,-2 0 0,0-1-1,-3 1 1,0-1 0,-6-44-1,2 64-23,0 1 0,-1 0 0,0-1 0,-1 1 0,0 1 0,0-1 0,-1 1 0,-1 0 0,0 0 1,-15-16-1,0 3 3,-1 0 1,-47-33 0,9 12 8,-3 3 0,-1 2 1,-102-43-1,158 78-44,0 1-1,0 0 1,-16-3-1,23 5-48,0 1-1,-1 0 0,1 0 1,0 0-1,0 0 1,0 0-1,0 0 1,0 0-1,0 1 1,0-1-1,0 1 0,0-1 1,0 1-1,0 0 1,0 0-1,0 0 1,1 0-1,-1 0 1,0 0-1,1 0 1,-1 1-1,-1 1 0,-9 12-778</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47.961"/>
    </inkml:context>
    <inkml:brush xml:id="br0">
      <inkml:brushProperty name="width" value="0.05" units="cm"/>
      <inkml:brushProperty name="height" value="0.05" units="cm"/>
    </inkml:brush>
  </inkml:definitions>
  <inkml:trace contextRef="#ctx0" brushRef="#br0">0 24 560,'0'0'1059,"4"0"-984,253 3 119,-140-4-164,-116 3 27,0 0-1,-1 0 0,1 0 1,-1 0-1,1 0 0,-1 1 1,0-1-1,0 0 0,0 0 1,0 3-1,0 2 63,7 28-113,1 0-1,16 44 0,-23-78-3,-1-1-1,0 1 0,0-1 1,0 1-1,0-1 0,0 1 1,0-1-1,0 1 1,-1-1-1,1 1 0,0 0 1,0-1-1,0 0 0,0 1 1,-1-1-1,1 1 1,0-1-1,0 1 0,-1-1 1,1 1-1,0-1 0,-1 0 1,1 1-1,-1-1 1,1 0-1,0 1 0,-1-1 1,1 0-1,-1 1 1,1-1-1,-1 0 0,1 0 1,-1 0-1,1 1 0,-1-1 1,1 0-1,-1 0 1,1 0-1,-1 0 0,1 0 1,-1 0-1,1 0 0,-1 0 1,1 0-1,-1 0 1,-35 0 99,26-1-79,-70 2 0,-87-2 36,164 1-59,0 0 38,1 0 0,-1 0 0,0 0 0,0 0 0,0-1 0,0 1 0,0-1 0,0 0 0,1 0 0,-1 0 0,0 0 0,1 0 0,-1 0 0,1-1 0,-1 1 0,1-1 0,-1 0 0,1 0 0,-2-2 0,3 3-13,0 0 0,0 1 0,0-1-1,0 0 1,0 1 0,0-1 0,0 1 0,0-1 0,-1 1 0,1-1-1,0 1 1,0 0 0,0 0 0,0-1 0,-1 1 0,-1 0 544,1-11-491,1-1 0,1 1 1,0 0-1,2-19 0,-1 17-50,1-3-20,1 1 0,1 0 0,0 0 0,8-18 0,-11 32-14,0 0 1,1 0-1,-1 0 1,0 0 0,1 1-1,-1-1 1,0 0-1,1 1 1,-1-1-1,1 1 1,-1 0-1,1-1 1,-1 1-1,1 0 1,-1 0-1,1 0 1,-1 0-1,1 0 1,-1 0-1,2 1 1,7-1-15,185-2-201,-97 4 270,-93 22-301,15 21 230,-6-14-149,17 52 1,-31-83 158,0 1 0,0-1 0,0 1 0,-1-1 0,1 1 0,0-1 0,0 1 0,-1-1 0,1 1-1,0-1 1,-1 1 0,1-1 0,0 1 0,-1-1 0,1 0 0,-1 1 0,1-1 0,0 1 0,-1-1 0,1 0 0,-1 0 0,1 1-1,-1-1 1,0 0 0,1 0 0,-1 0 0,1 1 0,-1-1 0,1 0 0,-1 0 0,0 0 0,1 0 0,-1 0 0,1 0 0,-1 0-1,-28 2 103,24-2-120,-5 0 38,-35 2 14,-49-4-1,88 0-288,0 1 1,0-1-1,0-1 1,0 1-1,0-1 1,1 0 0,-7-4-1,9 3-730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48.907"/>
    </inkml:context>
    <inkml:brush xml:id="br0">
      <inkml:brushProperty name="width" value="0.05" units="cm"/>
      <inkml:brushProperty name="height" value="0.05" units="cm"/>
    </inkml:brush>
  </inkml:definitions>
  <inkml:trace contextRef="#ctx0" brushRef="#br0">1 569 1809,'0'0'520,"4"-20"-282,0-3-145,-1 1 36,2 1-1,0-1 1,15-34 0,3-2 358,16-38-113,31-114 0,-65 196-353,3-12-45,-1 33-1019,-1 10 572,-1 1 0,4 22-1,-4-16-229</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39.228"/>
    </inkml:context>
    <inkml:brush xml:id="br0">
      <inkml:brushProperty name="width" value="0.05" units="cm"/>
      <inkml:brushProperty name="height" value="0.05" units="cm"/>
    </inkml:brush>
  </inkml:definitions>
  <inkml:trace contextRef="#ctx0" brushRef="#br0">1307 257 352,'0'0'275,"-9"-20"-208,1 2-37,1-2 35,-1 1-1,-2 0 0,0 1 1,-22-31-1,28 43-29,-1 1 0,0 0 0,0 0 1,0 0-1,-1 1 0,0 0 0,0 0 1,0 0-1,0 1 0,-11-5 0,3 4-21,-1 0 0,0 1 0,-29-3 0,-498-17 66,525 23-78,0 1 0,1 1 0,0 0 0,-1 2 0,1-1 0,0 2 0,0 0 0,1 1 0,0 1 0,0 0 0,-24 16 0,20-9 1,1 1 0,0 0 0,1 1 0,1 1 0,0 1 0,1 0 0,-21 35 0,4-2 17,-40 89 0,63-118-15,1 0 0,1 0 0,0 1 0,2 0 0,1 0 0,1 0 0,0 31 0,3-37-6,-1-3 5,1 1-1,0-1 1,1 1-1,0-1 1,2 0-1,0 1 1,0-1-1,1 0 1,6 13-1,4-3 0,0-1-1,2-1 1,0-1-1,1 0 1,2-1-1,0-1 1,1 0-1,33 22 0,16 6 17,106 55-1,-133-80-23,2-1 1,0-3-1,1-1 0,1-3 0,0-1 0,1-3 1,0-1-1,1-3 0,52 0 0,-91-5 4,22 0-7,-1 0-1,1-2 0,0-2 1,-1 0-1,0-2 0,43-13 1,-46 8 6,0-1 0,-1-1 1,0-1-1,-1-1 0,35-28 1,-50 35 6,0-2 0,-1 0-1,0 0 1,0 0 0,-1-1 0,0-1 0,-1 1 0,0-1 0,-1 0 0,0-1 0,-1 1 0,0-1 0,-1 0 0,5-25 0,-6 20 0,-1 0 1,0 0-1,-2 0 1,0 0-1,-1-1 1,-1 1-1,0 0 1,-1 1-1,-1-1 1,-1 0-1,0 1 1,-1 0-1,-1 0 1,0 1-1,-1 0 1,-1 0-1,-19-24 1,6 12-49,-1 1 0,-1 1 0,-2 1 0,0 1 0,-1 1 1,-2 2-1,0 0 0,-1 2 0,-1 2 0,0 0 0,-1 3 0,-1 0 1,0 2-1,0 1 0,-1 2 0,-1 2 0,-57-5 0,-29 9-581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1:41.289"/>
    </inkml:context>
    <inkml:brush xml:id="br0">
      <inkml:brushProperty name="width" value="0.05" units="cm"/>
      <inkml:brushProperty name="height" value="0.05" units="cm"/>
    </inkml:brush>
  </inkml:definitions>
  <inkml:trace contextRef="#ctx0" brushRef="#br0">0 65 224,'0'0'1345,"9"-11"-1199,2 5-127,-1 1-1,1 0 0,0 0 0,1 1 1,-1 1-1,1-1 0,-1 2 0,25-3 0,-11 1-5,35-2 11,1 2 1,90 5 0,-47 1-6,9 3 24,112 20 1,-43-4 24,135 1 70,15 1-44,-156-15 76,-176-7-204,0 0 0,-1 0 0,1 0 0,0 1 0,0-1 0,-1 0-1,1 0 1,-1 0 0,1 0 0,-1 0 0,1 0 0,-1 0 0,0 0-1,-1 2 1,-22 13-305,-10 0-151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0T02:17:32.104"/>
    </inkml:context>
    <inkml:brush xml:id="br0">
      <inkml:brushProperty name="width" value="0.05" units="cm"/>
      <inkml:brushProperty name="height" value="0.05" units="cm"/>
    </inkml:brush>
  </inkml:definitions>
  <inkml:trace contextRef="#ctx0" brushRef="#br0">1 41 1345,'0'0'384,"24"-3"-304,11-2-49,101-8 98,568-7 885,-703 20-1126,-4 10-425,-37 30-444,16-14-356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2:31.901"/>
    </inkml:context>
    <inkml:brush xml:id="br0">
      <inkml:brushProperty name="width" value="0.05" units="cm"/>
      <inkml:brushProperty name="height" value="0.05" units="cm"/>
    </inkml:brush>
  </inkml:definitions>
  <inkml:trace contextRef="#ctx0" brushRef="#br0">1 151 2993,'0'0'561,"156"-83"-561,-36 70-16,25-2 16,11 3-16,3-3-497,-3 2-1055</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08.983"/>
    </inkml:context>
    <inkml:brush xml:id="br0">
      <inkml:brushProperty name="width" value="0.05" units="cm"/>
      <inkml:brushProperty name="height" value="0.05" units="cm"/>
    </inkml:brush>
  </inkml:definitions>
  <inkml:trace contextRef="#ctx0" brushRef="#br0">22 16 64,'0'0'1233,"0"0"-1204,0 0 0,0 0 0,1 0 1,-1 0-1,0 0 0,0 0 1,0 0-1,0 0 0,0 0 0,0 0 1,0 0-1,0 0 0,0 0 1,0 0-1,0 0 0,0 0 0,0 0 1,0 0-1,0 0 0,0 0 1,0 0-1,0 1 0,0-1 0,0 0 1,0 0-1,0 0 0,0 0 1,1 0-1,-1 0 0,0 0 1,0 0-1,0 0 0,0 0 0,0 0 1,0 0-1,0 0 0,0 0 1,0 0-1,0 0 0,-1 1 0,1-1 1,0 0-1,0 0 0,0 0 1,131-10 16,-60 3-66,-41 6 20,-29 7-17,0-1 0,0 0 0,-1 0 1,0 0-1,0 0 0,0 6 0,0-4 7,0 283 53,-26-286-38,-18 1 45,-81-2-1,80-3 124,45 0-122,-3-1-28,2 1-19,1 1 1,-1-1 0,1 0 0,-1 0 0,1 0 0,-1 0 0,1 0 0,-1 0 0,1 0 0,0 0 0,-1 0 0,1 0 0,-1-1 0,1 1 0,-1 0-1,1 0 1,-1 0 0,1-1 0,0 1 0,-1 0 0,1 0 0,0-1 0,-1 1 0,1 0 0,-1-1 0,1 1 0,0 0 0,0-1 0,-1 1-1,1 0 1,0-1 0,0 1 0,-1-1 0,1 1 0,0-1 0,2-303-104,-2 304 99,0 0-5,0-2 5,0 2 8,0 0 8,0-2-19,0 2-69,2 4-1897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09.573"/>
    </inkml:context>
    <inkml:brush xml:id="br0">
      <inkml:brushProperty name="width" value="0.05" units="cm"/>
      <inkml:brushProperty name="height" value="0.05" units="cm"/>
    </inkml:brush>
  </inkml:definitions>
  <inkml:trace contextRef="#ctx0" brushRef="#br0">0 10 0,'0'0'1243,"38"-8"-741,-37 8-550,-1-2-662</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10.345"/>
    </inkml:context>
    <inkml:brush xml:id="br0">
      <inkml:brushProperty name="width" value="0.05" units="cm"/>
      <inkml:brushProperty name="height" value="0.05" units="cm"/>
    </inkml:brush>
  </inkml:definitions>
  <inkml:trace contextRef="#ctx0" brushRef="#br0">0 734 192,'0'0'1126,"18"-66"405,12-36-1465,-4-1 0,17-139 0,-8 40-56,-30 183-913,-17 35-219,-2-2 186</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50.395"/>
    </inkml:context>
    <inkml:brush xml:id="br0">
      <inkml:brushProperty name="width" value="0.05" units="cm"/>
      <inkml:brushProperty name="height" value="0.05" units="cm"/>
    </inkml:brush>
  </inkml:definitions>
  <inkml:trace contextRef="#ctx0" brushRef="#br0">14 46 784,'0'0'1068,"-2"-5"-724,0 2-208,-7-16 1000,16 15-1133,44-3-9,0 2 0,1 3 1,58 5-1,-13-2-19,-95 0 21,0-1-1,1 1 1,-1-1 0,0 1-1,1 0 1,-1 0-1,0 0 1,0 0 0,0 0-1,0 1 1,0-1 0,0 1-1,0-1 1,0 1 0,0 0-1,-1-1 1,3 4 0,26 41 3,-20-30-11,-8-13 12,44 74-11,-41-67 9,0 1 1,-1-1 0,0 1 0,-1 0 0,4 20 0,-7-31 0,0 1 1,0-1 0,0 1 0,0-1 0,0 1 0,0-1 0,0 1 0,0-1 0,0 1 0,0-1 0,0 1 0,-1-1-1,1 1 1,0-1 0,0 1 0,-1-1 0,1 1 0,0-1 0,-1 0 0,1 1 0,-1-1 0,1 0 0,0 1 0,-1-1-1,1 0 1,-1 1 0,1-1 0,-1 0 0,1 0 0,-1 0 0,1 1 0,-1-1 0,1 0 0,-1 0 0,1 0 0,-1 0-1,0 0 1,-25 0 0,17-1 4,-29 1 34,1-3 0,0 0 1,0-3-1,-59-16 1,69 19-1635,11-2 262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50.785"/>
    </inkml:context>
    <inkml:brush xml:id="br0">
      <inkml:brushProperty name="width" value="0.05" units="cm"/>
      <inkml:brushProperty name="height" value="0.05" units="cm"/>
    </inkml:brush>
  </inkml:definitions>
  <inkml:trace contextRef="#ctx0" brushRef="#br0">6 2 1505,'0'0'1027,"-2"-2"-898,0 8-162,2 25 21,-1-16 15,1 0 0,0-1 0,1 1 0,4 15-1,-4-25-1,1 0 0,-1 0-1,1 0 1,0 0 0,1 0 0,-1-1-1,1 1 1,0-1 0,0 0-1,0 0 1,1 0 0,-1 0-1,1-1 1,0 1 0,8 4-1,-3-3 3,0 0 0,0 0 1,1-1-1,0 0 0,0-1 0,0 0 0,1-1 0,-1 0 0,12 1 1,17-1 22,45-2 1,-34-1-13,-28 0 36,40-8 0,-42 5-269,42-1-1,-61 5-367</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51.143"/>
    </inkml:context>
    <inkml:brush xml:id="br0">
      <inkml:brushProperty name="width" value="0.05" units="cm"/>
      <inkml:brushProperty name="height" value="0.05" units="cm"/>
    </inkml:brush>
  </inkml:definitions>
  <inkml:trace contextRef="#ctx0" brushRef="#br0">0 33 1665,'0'0'528,"54"-33"-544,-26 33-80,0 0-432</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54.697"/>
    </inkml:context>
    <inkml:brush xml:id="br0">
      <inkml:brushProperty name="width" value="0.05" units="cm"/>
      <inkml:brushProperty name="height" value="0.05" units="cm"/>
    </inkml:brush>
  </inkml:definitions>
  <inkml:trace contextRef="#ctx0" brushRef="#br0">570 50 640,'0'0'1137,"-3"-3"-1041,-1-1-68,0 1 1,0 1-1,0-1 0,0 0 1,-1 1-1,1 0 1,-1 0-1,1 1 0,-1-1 1,0 1-1,0 0 1,0 0-1,1 0 0,-10 1 1,9-1-39,-83-9 217,-112 2 0,194 9-194,-1-1 1,1 1 0,0 1 0,0-1-1,-1 1 1,1 0 0,0 0-1,-9 6 1,-45 29 29,49-29-28,6-4-15,0-1 0,1 1 0,0 0 0,0 1 0,0-1 0,0 1 0,1 0-1,0 0 1,0 0 0,0 0 0,0 0 0,1 0 0,0 1 0,0 0 0,0-1 0,0 8 0,-1 9-4,0 0 0,2 0 0,2 22 0,-1-16 2,1-22 3,-1 0 0,1-1 0,1 1 0,-1 0 0,1-1 0,0 0 0,1 1 0,-1-1 0,1 0 0,0 0 0,0 0 0,0-1 0,1 1 0,7 7 1,7 5 3,0 0 1,22 14-1,-35-27-5,14 9 8,0-1 1,0-1-1,2-1 0,-1-1 0,1-1 0,39 11 0,138 18 61,-167-32-67,4-1 114,57 0 0,-90-5-92,0 1 0,0-1 0,0 1 0,0-1-1,0 0 1,0 0 0,0 0 0,0 0 0,0 0-1,0-1 1,0 1 0,-1-1 0,1 1 0,0-1-1,-1 1 1,1-1 0,-1 0 0,0 0-1,0 0 1,1 0 0,-1 0 0,1-3 0,18-50 160,-19 53-177,5-22 24,-1 0-1,-1-1 1,-1 1-1,-1-1 0,-1 1 1,-1-1-1,-6-41 0,3 54-46,0 1 0,-1-1-1,-1 1 1,0 1-1,0-1 1,-1 1 0,0 0-1,-1 0 1,0 0 0,0 1-1,-1 0 1,0 1 0,-1-1-1,-14-9 1,22 17-28,0 0 1,0 0-1,-1 0 1,1 1-1,0-1 0,-1 0 1,1 1-1,-1-1 1,1 1-1,-1-1 0,1 1 1,-1 0-1,1-1 1,-1 1-1,1 0 1,-1 0-1,0 0 0,1 0 1,-1 1-1,1-1 1,-1 0-1,1 1 1,-1-1-1,1 1 0,-1-1 1,1 1-1,0 0 1,-1-1-1,1 1 1,0 0-1,-1 0 0,1 0 1,0 0-1,0 0 1,0 0-1,0 0 1,0 1-1,-1 1 0,-15 23-825</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57.152"/>
    </inkml:context>
    <inkml:brush xml:id="br0">
      <inkml:brushProperty name="width" value="0.05" units="cm"/>
      <inkml:brushProperty name="height" value="0.05" units="cm"/>
    </inkml:brush>
  </inkml:definitions>
  <inkml:trace contextRef="#ctx0" brushRef="#br0">0 157 192,'129'-64'64,"-3"12"-64,-11 12-240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59.054"/>
    </inkml:context>
    <inkml:brush xml:id="br0">
      <inkml:brushProperty name="width" value="0.05" units="cm"/>
      <inkml:brushProperty name="height" value="0.05" units="cm"/>
    </inkml:brush>
  </inkml:definitions>
  <inkml:trace contextRef="#ctx0" brushRef="#br0">0 389 976,'0'0'59,"9"-18"-16,12-22 112,2 0 1,2 2-1,31-38 0,-34 51-35,2 0-1,0 1 0,2 2 0,0 1 0,57-35 0,-77 52-874</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2:59.396"/>
    </inkml:context>
    <inkml:brush xml:id="br0">
      <inkml:brushProperty name="width" value="0.05" units="cm"/>
      <inkml:brushProperty name="height" value="0.05" units="cm"/>
    </inkml:brush>
  </inkml:definitions>
  <inkml:trace contextRef="#ctx0" brushRef="#br0">1 184 1937,'0'0'1104,"2"-68"-831,15 51-273,15-2 0,13-3-16,11 3-145,10 0-671,-2 0 240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2:32.286"/>
    </inkml:context>
    <inkml:brush xml:id="br0">
      <inkml:brushProperty name="width" value="0.05" units="cm"/>
      <inkml:brushProperty name="height" value="0.05" units="cm"/>
    </inkml:brush>
  </inkml:definitions>
  <inkml:trace contextRef="#ctx0" brushRef="#br0">31 1 3009,'0'0'1951,"1"9"-1842,15 306 949,-11-167-1081,-4-136-25,0 27-875,-1-38 843,0 0-1,0 0 0,0 0 1,0-1-1,0 1 1,-1 0-1,1 0 0,0 0 1,0 0-1,-1 0 1,1 0-1,0 0 1,-1 0-1,1 0 0,-1-1 1,1 1-1,-1 0 1,0 0-1,1-1 0,-1 1 1,0 0-1,1-1 1,-1 1-1,0 0 0,0-1 1,0 1-1,1-1 1,-3 1-1,-17 0-994,0-1-118</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3:35.063"/>
    </inkml:context>
    <inkml:brush xml:id="br0">
      <inkml:brushProperty name="width" value="0.05" units="cm"/>
      <inkml:brushProperty name="height" value="0.05" units="cm"/>
    </inkml:brush>
  </inkml:definitions>
  <inkml:trace contextRef="#ctx0" brushRef="#br0">1 14 0,'0'0'160,"135"-4"-64,-65 3-32,-1 1 32,-3-2-32,-15 2-32,-19-2-32,-23-2-240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3:35.421"/>
    </inkml:context>
    <inkml:brush xml:id="br0">
      <inkml:brushProperty name="width" value="0.05" units="cm"/>
      <inkml:brushProperty name="height" value="0.05" units="cm"/>
    </inkml:brush>
  </inkml:definitions>
  <inkml:trace contextRef="#ctx0" brushRef="#br0">1 79 848,'0'0'881,"3"0"-630,122-23 97,-6 1-323,117 4-9,241 13-1,-274 6-531,-221-3 89,-32-8-438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3:35.778"/>
    </inkml:context>
    <inkml:brush xml:id="br0">
      <inkml:brushProperty name="width" value="0.05" units="cm"/>
      <inkml:brushProperty name="height" value="0.05" units="cm"/>
    </inkml:brush>
  </inkml:definitions>
  <inkml:trace contextRef="#ctx0" brushRef="#br0">0 22 896,'0'0'289,"146"0"-273,-78 0 0,16-2-16,8-8 64,6 4 0,1 2 16,-12 4 0,-8 0-32,-12 0-48,-18 0-16,-15 2-240,-21 0-513</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3:41.639"/>
    </inkml:context>
    <inkml:brush xml:id="br0">
      <inkml:brushProperty name="width" value="0.05" units="cm"/>
      <inkml:brushProperty name="height" value="0.05" units="cm"/>
    </inkml:brush>
  </inkml:definitions>
  <inkml:trace contextRef="#ctx0" brushRef="#br0">8931 428 416,'0'0'67,"-20"-6"0,-270-89 159,-86-4-57,232 65-31,63 17-91,-1 3 0,-112-3 0,-169 13-62,214 5 28,-594-17 126,0 0 31,-673 21 143,759 2-232,321-2-40,143 1-6,-316 50 0,171 30-48,21-3 42,123-47-39,-734 153 78,611-96 26,127-13-34,119-49-51,-36 21 2,61-28 1,-68 25 0,113-49-12,0 0-1,1 1 1,-1-1 0,0 0 0,1 0 0,-1 1 0,1-1-1,-1 0 1,0 1 0,1-1 0,-1 1 0,1-1 0,0 1-1,-1-1 1,1 1 0,-1-1 0,1 1 0,0-1 0,-1 1-1,1 0 1,0-1 0,-1 1 0,1-1 0,0 1 0,0 0-1,0-1 1,0 1 0,0 0 0,0-1 0,0 1 0,0 0 0,0-1-1,0 1 1,0 0 0,0-1 0,0 1 0,0 0 0,0-1-1,1 1 1,-1 0 0,0-1 0,1 1 0,-1-1 0,1 2-1,17 20-10,-5-13 16,1-1-1,1 0 1,0-1-1,0 0 1,0-1-1,0-1 1,29 6 0,118 12 42,-150-22-46,594 16 132,-437-17-114,586-65-8,-481 32 11,1237-134-20,-689 115-18,-433 36 3,286 6 24,-513 10-9,447 25-2,-264-6 0,663 41 0,-115-5 18,-136-12-4,78-2-30,-586-31 29,275-2 6,-502-11-19,0 0 0,0-1 0,0-2 0,-1 0-1,0-1 1,-1-1 0,35-19 0,-12 3 5,-3-3 0,56-44 0,-94 70-4,0-1 0,0 1 1,-1-1-1,1 0 0,0 0 1,-1 0-1,1 1 1,-1-1-1,1-1 0,-1 1 1,0 0-1,0 0 1,0 0-1,0-1 0,0 1 1,-1 0-1,1-1 1,-1 1-1,1-1 0,-1 1 1,0 0-1,0-1 1,0 1-1,0-1 0,0 1 1,-1-1-1,1 1 1,-1-1-1,0 1 0,1 0 1,-1 0-1,0-1 0,-1 1 1,1 0-1,0 0 1,0 0-1,-1 0 0,1 0 1,-1 0-1,0 0 1,0 1-1,1-1 0,-1 1 1,0-1-1,-3-1 1,-28-21-4,-2 2 0,-1 1 0,0 1 1,-78-29-1,-167-32-3,-450-57-91,464 93 56,-1900-233 32,1483 260-96,520 27-488,107-3-169</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3:42.917"/>
    </inkml:context>
    <inkml:brush xml:id="br0">
      <inkml:brushProperty name="width" value="0.05" units="cm"/>
      <inkml:brushProperty name="height" value="0.05" units="cm"/>
    </inkml:brush>
  </inkml:definitions>
  <inkml:trace contextRef="#ctx0" brushRef="#br0">1193 253 1024,'-27'-11'43,"-310"-88"21,278 88 39,0 2 0,0 3-1,-96 2 1,132 6-88,0 1 1,1 1-1,-1 1 0,1 1 1,0 1-1,0 1 1,1 0-1,0 2 0,0 0 1,1 2-1,0 0 0,1 1 1,1 1-1,0 1 0,1 1 1,1 0-1,0 1 1,1 0-1,1 2 0,1 0 1,0 0-1,1 1 0,2 0 1,0 1-1,1 0 0,1 1 1,1 0-1,-5 27 1,8-28-11,1-1 0,1 1 0,2 0 0,-1 0 0,2 0 0,1-1 0,6 29 0,-4-35-2,0 0 0,1 0 0,0-1 1,2 0-1,-1 0 0,1 0 0,1-1 0,1 0 0,-1 0 0,2-1 0,14 14 0,6 1 1,0-2 0,1-1-1,2-2 1,0-1 0,1-2 0,1-1-1,39 13 1,29 5-3,138 28 0,26-8-1,3-13 0,442 13 0,-627-54 8,121-15-1,-159 7 8,-1-2 0,-1-1 0,0-3 1,51-22-1,-54 17 17,0-2 1,-2-1-1,0-3 0,-1-1 1,-2-2-1,38-34 1,-58 44-19,-1 0-1,0-1 1,-2-1 0,0 0 0,20-37-1,-27 41-4,0-1 1,-1 0-1,0 0 0,-2 0 0,0 0 0,-1-1 1,0 0-1,0-31 0,-3 35-8,-1 0 1,-1 0 0,0 0-1,0 1 1,-1-1 0,-1 1-1,0-1 1,-1 1 0,0 1-1,-1-1 1,0 1-1,-1 0 1,0 0 0,0 0-1,-18-17 1,1 6-6,-1 0 0,-1 2 0,-1 0 0,0 2 0,-37-18 1,-12-2-86,-1 4 0,-136-42 0,-178-19-191,108 44-267,-312-17 0,327 55-155</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7:03:45.019"/>
    </inkml:context>
    <inkml:brush xml:id="br0">
      <inkml:brushProperty name="width" value="0.05" units="cm"/>
      <inkml:brushProperty name="height" value="0.05" units="cm"/>
    </inkml:brush>
  </inkml:definitions>
  <inkml:trace contextRef="#ctx0" brushRef="#br0">2398 103 384,'0'0'174,"-26"-7"-78,-157-36-11,154 36-81,-32-7 251,0 2 0,-107-7-1,-812 38 37,892-11-249,-158 35-1,192-29-30,0 3-1,2 1 1,0 3 0,-51 29-1,87-40-9,0 0 0,1 2 0,0-1 0,1 2 0,0 0 0,1 1 0,0 0 0,1 0 0,1 2 0,0-1 0,2 2 0,-1-1 0,2 1 0,0 0 0,-6 24 0,2-1 12,3 1 1,1-1-1,2 2 1,1-1-1,3 79 0,4-104-12,0 0 0,1 1 0,1-1 0,0 0 0,1-1 0,1 1 0,0-1 0,1 0 0,1-1 0,0 0-1,14 18 1,4 2 3,0-2-1,3-1 0,39 35 0,-19-26 2,1-2 0,2-3 0,2-2 0,1-2 0,1-2 0,83 28 0,5-8 23,223 43 0,-244-68-7,1-5 1,151 2-1,-190-20-5,0-3-1,-1-5 1,0-3-1,100-25 0,-64 2 1,-2-5 0,-2-5 0,-2-5 0,111-65 0,-204 101 9,-1 0 0,0-1 0,-1-2 0,0 1 0,-1-2 0,18-21 0,-27 26 8,-2 1 0,1-1 0,-1 0 0,-1-1 0,0 1 0,-1-1 0,0-1 0,-1 1 0,0-1 0,-1 1 0,0-1-1,1-21 1,-3 16-14,0 1 0,-2 0 0,0-1 0,0 1-1,-2 0 1,0 0 0,-1 0 0,-1 0-1,-9-22 1,4 18-15,-1 1 0,-1 0 0,-1 1 0,0 1 0,-1 0 0,-32-30 0,2 9-39,-1 1 0,-3 3 0,0 2-1,-2 2 1,-95-44 0,15 21-268,-177-50 1,7 24-93,-11 9-90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2:32.660"/>
    </inkml:context>
    <inkml:brush xml:id="br0">
      <inkml:brushProperty name="width" value="0.05" units="cm"/>
      <inkml:brushProperty name="height" value="0.05" units="cm"/>
    </inkml:brush>
  </inkml:definitions>
  <inkml:trace contextRef="#ctx0" brushRef="#br0">0 477 1425,'0'0'2366,"13"-10"-2209,-8 6-152,-1 1-5,0 0 1,0 0-1,0 0 1,0 1 0,1-1-1,-1 1 1,1 0-1,5-2 1,-8 4-1,1 0 0,-1 0 0,1 0 0,-1 0-1,1 0 1,-1 0 0,1 1 0,-1-1 0,1 1 0,-1-1 0,0 1 0,1 0 0,-1 0 0,0 0 0,0 0 0,1 1 0,-1-1 0,0 1 0,0-1 0,0 1 0,-1 0 0,1-1 0,1 4-1,60 65 12,35 36 6,-86-95-10,0-1-1,1 1 0,1-2 1,-1 0-1,2-1 0,23 11 1,-34-18-3,-1 1 0,1-1 1,0 0-1,-1 0 1,1 0-1,0 0 1,0-1-1,0 1 0,0-1 1,0 0-1,6-1 1,-8 0 1,-1 0 0,1 1 0,0-1 0,-1 0-1,1 0 1,0 0 0,-1 0 0,1 0 0,-1-1 0,0 1 0,1 0 0,-1-1 0,0 1 0,0-1 0,0 1 0,0-1 0,0 0 0,0 1 0,0-1 0,-1 0 0,1 0 0,0 1 0,-1-1 0,0 0 0,1-2 0,7-52 202,-3-1 1,-2 0-1,-7-81 1,3 85-198,0 24-4,-1 1-1,-2-1 0,0 1 1,-2 0-1,-1 0 0,-1 1 1,-15-32-1,21 54-8,0 0 1,-1 0-1,0 0 0,0 0 1,0 1-1,0 0 1,-1-1-1,0 1 0,0 0 1,0 1-1,0-1 0,-6-3 1,7 6-17,1 0 1,0 0-1,-1 0 1,1 1-1,-1-1 1,1 1-1,-1-1 1,1 1-1,-1 0 0,1 0 1,-1 0-1,1 0 1,-1 0-1,1 1 1,-1-1-1,1 1 1,-1 0-1,1 0 1,0 0-1,-1 0 1,1 0-1,0 0 1,0 0-1,0 1 1,0-1-1,0 1 1,0 0-1,0-1 1,-2 4-1,-10 12-255,1 0 0,1 2 0,0-1 0,2 1 1,-12 27-1,16-34 133,-41 91-1212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42:33.051"/>
    </inkml:context>
    <inkml:brush xml:id="br0">
      <inkml:brushProperty name="width" value="0.05" units="cm"/>
      <inkml:brushProperty name="height" value="0.05" units="cm"/>
    </inkml:brush>
  </inkml:definitions>
  <inkml:trace contextRef="#ctx0" brushRef="#br0">0 12 3041,'0'0'609,"40"6"-372,81 11 183,171 0 0,274-42 599,-83 1-218,-161 22-45,331 40 1,-183 7-821,-438-45-910,-37 0-774,-10-4 830,1-1-1,-28-11 0,36 14 749,-51-21-1778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15.450"/>
    </inkml:context>
    <inkml:brush xml:id="br0">
      <inkml:brushProperty name="width" value="0.05" units="cm"/>
      <inkml:brushProperty name="height" value="0.05" units="cm"/>
    </inkml:brush>
  </inkml:definitions>
  <inkml:trace contextRef="#ctx0" brushRef="#br0">1 423 272,'0'0'80,"96"-168"-64,-51 87 0,-22-3-32,-23-5-192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19.162"/>
    </inkml:context>
    <inkml:brush xml:id="br0">
      <inkml:brushProperty name="width" value="0.05" units="cm"/>
      <inkml:brushProperty name="height" value="0.05" units="cm"/>
    </inkml:brush>
  </inkml:definitions>
  <inkml:trace contextRef="#ctx0" brushRef="#br0">991 181 368,'0'0'1195,"-11"0"-1032,-15 0-124,-21-1 144,-1 2-1,0 2 0,-76 15 0,105-13-182,-209 63 225,187-53-188,-1 2 0,2 2 1,-50 31-1,70-36-25,1 1-1,1 1 1,1 0-1,0 2 1,1 0-1,1 0 1,0 2-1,2 0 1,0 0 0,2 2-1,-11 25 1,15-30-9,2 1 0,0 0 0,1 0 1,-3 35-1,5 75 22,2-80 6,1-34-24,0 1 0,2-1 0,-1 0 1,2 1-1,0-1 0,0-1 0,2 1 1,-1-1-1,2 0 0,0 0 0,0 0 0,1-1 1,15 17-1,12 11-12,2-1 1,55 43-1,-75-67 6,33 25 2,0-3 1,2-2-1,2-2 0,1-3 1,85 34-1,-12-17-4,190 45 0,-198-66-27,1-6 0,144 6 0,248-17-76,-423-9 100,-3-2 0,0-5 0,-1-3 0,0-4 0,0-4 0,-2-4 0,0-3 0,132-59 0,-101 24-180,161-110-1,-241 146 178,-14 10 12,0 0 0,-1-1-1,-1-1 1,25-28 0,-37 36-3,-1 0 1,0 0-1,-1 0 1,0-1-1,0 0 1,-1 0-1,0 0 1,0-1-1,-1 0 1,-1 1-1,1-1 1,-2 0-1,2-20 1,-2 0 3,-2-1 1,0 0-1,-3 1 0,-12-55 1,10 64-8,-1 1 1,-1 0 0,-1 1-1,0 0 1,-1 0 0,-1 1 0,-26-33-1,-14-2 28,-2 1 1,-113-83-1,112 93-15,9 7-4,-2 2 0,-2 2 0,0 2 0,-2 2 0,-1 3 0,-1 1 0,-96-25 0,-71-2 2,-402-36 1,488 76-26,-148 8 1,279 2-24,0 0 0,0 0-1,0 0 1,0 1 0,0-1 0,1 1 0,-1 0 0,0 0 0,0 0 0,1 0 0,-1 0 0,0 1 0,1-1 0,0 1 0,-1-1 0,1 1 0,0 0 0,0 0-1,0 0 1,0 1 0,0-1 0,0 0 0,1 1 0,-1-1 0,1 1 0,-1-1 0,1 1 0,0 0 0,-1 4 0,-4 18-843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25.321"/>
    </inkml:context>
    <inkml:brush xml:id="br0">
      <inkml:brushProperty name="width" value="0.05" units="cm"/>
      <inkml:brushProperty name="height" value="0.05" units="cm"/>
    </inkml:brush>
  </inkml:definitions>
  <inkml:trace contextRef="#ctx0" brushRef="#br0">0 1 304,'0'0'787,"5"20"656,35 233-1022,16 69-92,-50-297-319,0-4 12,-1 1-1,0 0 1,1 26-1,-6-55-131,0 0-27,0 1 0,0 0 0,-1 0 0,1-1 0,-1 1 0,-1 0 0,-2-8 0,-7-7-532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25.941"/>
    </inkml:context>
    <inkml:brush xml:id="br0">
      <inkml:brushProperty name="width" value="0.05" units="cm"/>
      <inkml:brushProperty name="height" value="0.05" units="cm"/>
    </inkml:brush>
  </inkml:definitions>
  <inkml:trace contextRef="#ctx0" brushRef="#br0">1 22 64,'0'0'1065,"0"-5"-927,0-12 41,0 18 105,0 38-165,4 271 429,28-1-258,-21-254-301,-9-45-244,-6-35-360,-5-6-70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26.439"/>
    </inkml:context>
    <inkml:brush xml:id="br0">
      <inkml:brushProperty name="width" value="0.05" units="cm"/>
      <inkml:brushProperty name="height" value="0.05" units="cm"/>
    </inkml:brush>
  </inkml:definitions>
  <inkml:trace contextRef="#ctx0" brushRef="#br0">2 105 528,'0'0'843,"0"-1"-838,0 1-1,0-1 1,-1 1-1,1-1 1,0 0-1,0 1 1,0-1-1,0 1 1,0-1 0,0 0-1,0 1 1,0-1-1,0 1 1,0-1-1,0 0 1,0 1-1,0-1 1,0 1-1,1-1 1,-1 0-1,0 1 1,1-1-1,11-6 33,0 1-1,0 0 1,1 1-1,0 1 1,0 0-1,24-4 1,-12 2-10,176-32-342,-178 32-392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27.755"/>
    </inkml:context>
    <inkml:brush xml:id="br0">
      <inkml:brushProperty name="width" value="0.05" units="cm"/>
      <inkml:brushProperty name="height" value="0.05" units="cm"/>
    </inkml:brush>
  </inkml:definitions>
  <inkml:trace contextRef="#ctx0" brushRef="#br0">20 19 480,'0'0'969,"-3"-4"-799,1-2-137,-4-2 40,3 28-53,-3 614 648,6-571-621,1 13 2,3 0-1,3 0 1,3-1 0,4 0 0,2-1-1,49 130 1,-62-195-53,18 31 6,-20-39-50,-1-28-529,2 0 1,8-46 0,-1 31-398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55:52.223"/>
    </inkml:context>
    <inkml:brush xml:id="br0">
      <inkml:brushProperty name="width" value="0.05" units="cm"/>
      <inkml:brushProperty name="height" value="0.05" units="cm"/>
    </inkml:brush>
  </inkml:definitions>
  <inkml:trace contextRef="#ctx0" brushRef="#br0">0 11 272,'0'0'950,"0"-11"-998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28.480"/>
    </inkml:context>
    <inkml:brush xml:id="br0">
      <inkml:brushProperty name="width" value="0.05" units="cm"/>
      <inkml:brushProperty name="height" value="0.05" units="cm"/>
    </inkml:brush>
  </inkml:definitions>
  <inkml:trace contextRef="#ctx0" brushRef="#br0">1 0 224,'0'0'280,"2"20"-106,9 234 266,-13 588 267,2-805-657,2 0 1,9 48 0,-7-66-19,0 0 1,2-1 0,0 0 0,1 0 0,1 0 0,12 20-1,-20-38-32,0 1 0,0-1 0,0 0-1,0 0 1,0 1 0,0-1 0,0 0 0,0 0-1,0 0 1,0 1 0,0-1 0,1 0-1,-1 0 1,0 0 0,0 0 0,0 1 0,0-1-1,1 0 1,-1 0 0,0 0 0,0 0-1,0 0 1,0 1 0,1-1 0,-1 0 0,0 0-1,0 0 1,1 0 0,-1 0 0,0 0-1,0 0 1,0 0 0,1 0 0,-1 0 0,0 0-1,0 0 1,1 0 0,-1 0 0,0 0-1,0 0 1,0 0 0,1 0 0,-1 0 0,0 0-1,0-1 1,0 1 0,1 0 0,-1 0-1,0 0 1,0 0 0,0 0 0,0-1 0,1 1-1,3-11-88,-2-81-976,-2 53 25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29.567"/>
    </inkml:context>
    <inkml:brush xml:id="br0">
      <inkml:brushProperty name="width" value="0.05" units="cm"/>
      <inkml:brushProperty name="height" value="0.05" units="cm"/>
    </inkml:brush>
  </inkml:definitions>
  <inkml:trace contextRef="#ctx0" brushRef="#br0">41 82 416,'0'0'910,"-6"0"-729,-28 0 35,43-6-122,1521-69-121,-1529 75-104,-25 6-141,12-1 120,-19 5-331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39.621"/>
    </inkml:context>
    <inkml:brush xml:id="br0">
      <inkml:brushProperty name="width" value="0.05" units="cm"/>
      <inkml:brushProperty name="height" value="0.05" units="cm"/>
    </inkml:brush>
  </inkml:definitions>
  <inkml:trace contextRef="#ctx0" brushRef="#br0">446 102 704,'0'0'136,"-20"7"-88,4-3-38,-23 7 141,1 2 1,-45 22 0,70-28-102,1 0 1,-1 0-1,2 1 0,-1 1 1,1 0-1,1 1 1,-1 0-1,2 0 1,-1 1-1,-7 13 1,-3 5 73,2 2 0,-25 53 0,36-65-88,0 1-1,1 0 1,1 0 0,1 0 0,-4 40-1,6-9 70,4 61 0,0-90-89,1-1 0,1 0 1,1 0-1,0-1 0,14 32 0,-9-30-2,1-1 1,1 0-1,1-1 0,0-1 0,2 0 0,0 0 0,1-2 1,19 17-1,-6-10 12,1-2 0,1-1 1,0-1-1,51 23 0,9-3 7,2-4 1,2-4-1,1-4 0,1-5 1,1-4-1,0-4 1,190 4-1,-174-16-21,-1-5 1,143-21-1,-27-28-4,-197 41-6,0-1 0,0-2 0,-1-1 1,53-34-1,-51 26 3,-1-1 1,-1-1 0,-2-1-1,0-2 1,48-60-1,-67 74-1,-1 0 0,-1-1 0,0 0 1,-1 0-1,0 0 0,-2-1 0,1 0 0,-2-1 0,0 1 0,-1-1 0,0 0 0,-1 1 0,-1-1 0,-1 0 0,0 0 0,-1 0 1,-4-22-1,2 24 15,-1 0 1,-1 0-1,-1 1 1,0 0 0,0 0-1,-1 0 1,-1 0 0,0 1-1,-1 1 1,0-1 0,-18-16-1,-5-1 12,-1 1 0,-64-40 0,-10 3-203,-217-95 1,-131-12-876,239 107 161,141 50 16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42.115"/>
    </inkml:context>
    <inkml:brush xml:id="br0">
      <inkml:brushProperty name="width" value="0.05" units="cm"/>
      <inkml:brushProperty name="height" value="0.05" units="cm"/>
    </inkml:brush>
  </inkml:definitions>
  <inkml:trace contextRef="#ctx0" brushRef="#br0">1 27 512,'0'0'721,"6"1"-609,571-2 285,-285-16-984,-205 7-120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42.673"/>
    </inkml:context>
    <inkml:brush xml:id="br0">
      <inkml:brushProperty name="width" value="0.05" units="cm"/>
      <inkml:brushProperty name="height" value="0.05" units="cm"/>
    </inkml:brush>
  </inkml:definitions>
  <inkml:trace contextRef="#ctx0" brushRef="#br0">24 14 720,'0'0'801,"-23"-13"-785,63 13-16,16 0 16,12 0-16,12 5-112,9 3-80,10 0-129,6-2-47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8:43.460"/>
    </inkml:context>
    <inkml:brush xml:id="br0">
      <inkml:brushProperty name="width" value="0.05" units="cm"/>
      <inkml:brushProperty name="height" value="0.05" units="cm"/>
    </inkml:brush>
  </inkml:definitions>
  <inkml:trace contextRef="#ctx0" brushRef="#br0">105 133 288,'0'0'955,"-18"0"-747,-51 0-32,51 0 150,22 0-235,147-20 40,-22 1-116,808-65-994,-815 74 136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9:10.384"/>
    </inkml:context>
    <inkml:brush xml:id="br0">
      <inkml:brushProperty name="width" value="0.05" units="cm"/>
      <inkml:brushProperty name="height" value="0.05" units="cm"/>
    </inkml:brush>
  </inkml:definitions>
  <inkml:trace contextRef="#ctx0" brushRef="#br0">1037 129 176,'0'0'387,"-19"-8"-238,-152-61 377,144 59-436,-1 0-1,0 3 1,0 0 0,-50-4 0,-115 4 103,178 7-171,5 1-10,0 0-1,1 0 0,-1 1 1,0 1-1,1-1 1,-1 2-1,1-1 0,0 1 1,0 0-1,-9 7 1,-12 8 90,-38 34 0,66-52-98,-23 19 76,1 2 1,0 1 0,2 1-1,-34 47 1,44-54-53,2 1 0,0 0 0,1 1 0,1 0 1,1 0-1,1 1 0,0-1 0,-5 37 0,7-15 10,2-1 0,5 79 1,-1-104-34,1 0 0,1-1 0,0 1 0,1-1-1,1 0 1,0 0 0,1-1 0,0 1 0,1-2 0,13 17 0,7 6 6,2-2 1,42 38-1,-32-36-6,3-1 0,0-3 1,2-1-1,2-3 0,0-1 1,2-3-1,0-1 0,73 20 1,8-5-75,2-6 1,1-5 0,1-6 0,255 4-1,-184-31-214,-172 3 251,1 0-1,-1-3 1,0-1-1,33-12 1,-58 17 34,0-1 0,0 1 0,0-1 0,-1-1 0,0 0 0,1 0 0,-2 0 0,1-1 0,0 1 0,-1-2 0,0 1 0,-1-1 1,0 0-1,5-8 0,-2 0 2,-1 0 0,-1 0 1,-1-1-1,0 1 0,-1-1 1,3-24-1,1-7 7,-3 0 1,-2 0-1,-2-1 0,-6-60 0,2 95-4,0-1 0,-1 1 0,0-1 0,-1 1 0,-1 1 0,0-1 0,0 1-1,-1 0 1,-12-16 0,-5-2 16,-1 0-1,-33-29 0,11 18-1,0 2 0,-3 2 0,-79-45 0,-177-69 23,224 117-156,-1 3-1,-1 4 0,-1 4 0,-1 3 1,-2 4-1,1 4 0,-114-1 1,77 13-1516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9:13.980"/>
    </inkml:context>
    <inkml:brush xml:id="br0">
      <inkml:brushProperty name="width" value="0.05" units="cm"/>
      <inkml:brushProperty name="height" value="0.05" units="cm"/>
    </inkml:brush>
  </inkml:definitions>
  <inkml:trace contextRef="#ctx0" brushRef="#br0">2012 294 288,'0'0'320,"-9"-17"-189,-28-53 13,33 64-115,0 0-1,0 1 1,0 0-1,-1 0 1,0 0 0,0 1-1,0 0 1,0 0-1,-1 0 1,1 0 0,-1 1-1,0 0 1,0 0-1,0 0 1,-1 1 0,1 0-1,0 0 1,-1 1-1,-12-1 1,-8-4-30,-92-19 84,-1 6 0,-126-5 0,-77-10-23,237 22 3,-154-1 0,220 13-62,0 0 0,0 2 0,-1 0 0,1 1 0,1 1 1,-1 1-1,0 1 0,1 0 0,0 2 0,1 0 0,-29 18 0,18-7 7,1 2 0,1 1 0,0 2 0,2 0 0,1 2 0,1 0 0,1 2 0,1 0 0,-19 37 0,-48 92 47,76-133-45,2 1 0,1 0 0,2 0-1,-10 50 1,12-39 9,1 1 0,2 0-1,2 0 1,4 46 0,-1-70-16,1 0 0,0 0 1,0 0-1,1-1 0,1 1 1,0-1-1,1 0 0,0-1 1,1 0-1,0 0 1,0-1-1,1 1 0,21 16 1,9 5 11,1-2 1,61 34-1,-85-54-12,69 35 56,134 53 0,-113-53-39,-2-1-4,2-3 0,1-6 0,145 28 0,-137-45-20,0-5 0,136-3-1,-179-9 6,-25 1-3,64-7 0,-85 0-2,1-1 0,-1-2 0,0-1 0,35-17 0,4-1-13,116-32-89,-66 23 60,-102 32 45,1-1 0,-2-1 0,1 0 0,0-1 1,-1 0-1,-1-1 0,1 0 0,-1-1 0,-1-1 0,1 1 0,-2-2 0,1 1 0,12-20 0,-13 16 0,-2-1 0,1 0-1,-2 0 1,0 0-1,0-1 1,-2 0 0,0 0-1,-1-1 1,0 1-1,-2-1 1,1-21 0,-2 27 0,0 0 1,-1 0 0,0 0-1,-1 0 1,0 0-1,0 1 1,-1-1 0,-1 1-1,0 0 1,0 0 0,-1 0-1,0 0 1,-11-14-1,-8-10 0,-1 0 0,-2 2 0,-1 1 0,-2 2 0,0 0 0,-2 2 0,-1 2 0,-2 1 0,0 1 0,-1 2 0,-1 2 0,-1 1-1,-1 2 1,-51-15 0,71 27-73,0 1-1,1 0 0,-1 2 1,-26 0-1,15 1-477</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59:25.320"/>
    </inkml:context>
    <inkml:brush xml:id="br0">
      <inkml:brushProperty name="width" value="0.05" units="cm"/>
      <inkml:brushProperty name="height" value="0.05" units="cm"/>
    </inkml:brush>
  </inkml:definitions>
  <inkml:trace contextRef="#ctx0" brushRef="#br0">2398 450 176,'0'0'184,"-13"-18"-106,-5-9-47,4 5 14,-2 0-1,-30-32 1,3 7 99,-2 1 0,-81-63 0,109 96-135,-1 1-1,-1 1 1,0 0-1,-1 1 0,0 2 1,0 0-1,-1 1 1,0 1-1,0 0 1,0 2-1,-35-3 1,29 6-9,0 0 0,0 2 0,0 1 0,0 2 0,0 0 0,0 2 0,1 0 0,-42 18 0,25-5 17,1 3 1,-62 42-1,-72 68 63,102-75-52,37-27-20,2 1 1,0 1 0,3 2 0,0 2-1,3 1 1,-38 59 0,10-5 4,4 2-1,5 3 1,-56 152 0,49-102 48,-109 208 0,124-270-38,3 2 0,4 2 0,4 1 0,-29 150 0,-19 226 37,59-309 0,2 158-1,12 193 53,1 229-29,4-720-80,-11 414 34,1 22 265,11-283-260,-2-165-41,-1 12 5,1 1 1,0 0-1,1-1 0,1 1 1,1-1-1,0 0 1,2 1-1,8 24 0,4-8 32,2-1-1,0-1 0,3-1 0,48 55 0,-21-34 3,93 73-1,-81-77-28,3-2 0,1-4 1,3-2-1,0-4 1,3-2-1,0-4 0,2-2 1,1-4-1,1-3 1,81 10-1,-50-21 32,139-6 0,-131-5-38,-75 0-10,-1-1 0,0-2-1,0-2 1,0-2 0,-1-1 0,-1-2 0,0-1 0,0-2 0,-1-2 0,42-26 0,15-18-8,-2-3-1,105-98 1,-124 92-29,-3-2 0,-3-3 0,88-133 0,56-140-393,-57 88 368,-6 9 43,-114 187 16,-3-2 0,21-73 0,-24 46-2,-5-1 1,-4-2-1,-3 0 1,0-183-1,-37-145-6,10 167 1,0 11 14,1 120 5,6-1 1,14-183-1,43 7-5,-31 205-2,-4-2 0,5-146 0,-21 243 2,1-31-2,-1 0-1,-3 0 0,0 0 1,-11-41-1,-3 7 2,5 18 2,-2 1-1,-2 1 1,-24-50 0,-27-29-28,-53-118 46,96 183-10,4 6-8,-29-54-1,40 94-10,0 0-1,-1 1 0,0-1 1,-2 2-1,0 0 0,0 0 1,-24-18-1,29 26-51,-1 2-1,0-1 1,0 1 0,0 1-1,-1-1 1,1 1 0,-1 1-1,0-1 1,0 2 0,0-1-1,0 1 1,0 1 0,0-1-1,0 1 1,-18 3-1,-22 7-376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43.924"/>
    </inkml:context>
    <inkml:brush xml:id="br0">
      <inkml:brushProperty name="width" value="0.05" units="cm"/>
      <inkml:brushProperty name="height" value="0.05" units="cm"/>
    </inkml:brush>
  </inkml:definitions>
  <inkml:trace contextRef="#ctx0" brushRef="#br0">2485 242 576,'0'0'825,"0"-17"-511,0-54-63,-2 43-31,2 28-216,0 0 0,0 0-1,0-1 1,0 1-1,0 0 1,0 0 0,0-1-1,0 1 1,0 0 0,-1 0-1,1 0 1,0-1-1,0 1 1,0 0 0,0 0-1,-1 0 1,1 0 0,0-1-1,0 1 1,0 0-1,-1 0 1,1 0 0,0 0-1,0 0 1,0 0-1,-1 0 1,1-1 0,0 1-1,0 0 1,-1 0 0,1 0-1,0 0 1,0 0-1,-1 0 1,0 0 199,-22-8 768,1-5-860,-1 2 0,0 0 0,0 1 0,-26-7 0,-100-20 81,99 30-165,-1 2 0,-97 3 0,86 3-20,34 0-8,0 1 0,0 1-1,-39 11 1,-81 30-6,-1 0 6,-278 99 9,377-124-8,-214 91-6,47-20 1,162-68 4,1 3 0,-54 34 0,83-44-3,2 2 0,-1 1 1,2 0-1,0 2 0,2 0 0,-25 31 1,33-37-5,9-10 8,-1 0 0,1 0 0,-1 1 0,1-1 1,1 1-1,-1-1 0,0 1 0,1 0 0,0 0 0,0 0 1,1 0-1,-1 0 0,1 0 0,-1 11 0,2 4-4,4 87 86,-2-94-65,0 0 0,1 0 0,1 0 0,0-1 1,0 1-1,8 13 0,2-2 1,1 0 0,1-1 1,1-1-1,1-1 0,1 0 1,0-1-1,2-2 0,0 0 1,1-1-1,29 18 0,5-3-4,0-3 0,2-2-1,82 27 1,-86-38-9,-1-2 0,2-2 0,108 8 1,168-15 18,-209-5-21,62-6-74,-1-7 1,0-9 0,-2-7-1,191-57 1,-244 49 13,142-62 0,-197 66 26,-1-3 0,-2-3 0,81-60 0,-124 80 35,-1-2 0,-1 0 0,0-2-1,-2-1 1,-1 0 0,25-37 0,-31 38 5,-2-2 0,16-35 1,-25 47-6,-1 0 0,0-1 1,0 1-1,-1-1 1,-1 1-1,1-28 1,-3 24-9,0 0 25,0-1 1,-4-26-1,2 38-15,1 0-1,-1 0 1,0 0-1,0 1 0,-1-1 1,0 0-1,0 1 1,0 0-1,0-1 0,-8-7 1,-8-7 12,0 1 0,-2 1 0,0 1 0,-1 1 1,0 0-1,-35-17 0,20 16-8,-1 1 0,0 1 0,-68-15-1,18 14-10,0 3-1,-1 4 0,-107 4 1,167 5 25,-116 4-364,124-2 141,0 2-1,0 0 1,1 1 0,-39 14-1,23-2-420,-50 30 0,33-12-239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55:52.568"/>
    </inkml:context>
    <inkml:brush xml:id="br0">
      <inkml:brushProperty name="width" value="0.05" units="cm"/>
      <inkml:brushProperty name="height" value="0.05" units="cm"/>
    </inkml:brush>
  </inkml:definitions>
  <inkml:trace contextRef="#ctx0" brushRef="#br0">0 1 1137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45.604"/>
    </inkml:context>
    <inkml:brush xml:id="br0">
      <inkml:brushProperty name="width" value="0.05" units="cm"/>
      <inkml:brushProperty name="height" value="0.05" units="cm"/>
    </inkml:brush>
  </inkml:definitions>
  <inkml:trace contextRef="#ctx0" brushRef="#br0">1813 133 784,'0'0'977,"-24"-16"-694,-74-50-142,92 61-123,-1 0 0,0 1-1,0 0 1,0 1 0,0 0 0,-1 0 0,1 0 0,-1 1-1,0 0 1,0 0 0,-12 0 0,-4-1-3,-45-3 1,-122 3 0,105 4-13,34 3 0,1 1 0,0 3 0,1 3 0,-64 20-1,35-9 0,-152 49 27,190-55-21,1 1 0,1 2 0,-57 38 0,-261 202 171,355-258-177,0 1-1,1 0 0,-1 0 0,1 0 1,-1 0-1,1 0 0,0 0 1,0 0-1,0 0 0,0 1 1,0-1-1,0 0 0,0 1 1,1-1-1,-1 1 0,1-1 1,0 1-1,0-1 0,0 1 0,0-1 1,0 0-1,0 1 0,2 3 1,-1 0 4,0 1 0,0-1 0,1 1 0,1-1 0,-1 0 0,1 1 0,4 6 0,20 24 16,1-2-1,2-1 0,2-1 1,1-2-1,1-1 0,1-2 1,53 32-1,-29-25-2,1-3-1,2-3 1,1-3 0,1-2 0,101 23-1,344 39 62,-238-60-51,424-14 1,-531-24-11,-1-6 1,287-71-1,-392 76-18,-1-3 0,-1-3 0,79-36 0,-118 46 2,0-1 0,-1-1 0,-1 0 0,0-1 0,0 0 0,14-17 0,-20 18 4,0 0 1,-1-1-1,-1 1 0,1-1 0,-2-1 0,0 0 0,0 1 0,-1-2 0,4-19 1,-5 14-2,0 1 0,-2-1 0,0-1 0,-1 1 0,-2-20 0,1 29-4,-1 1-1,-1-1 0,0 1 0,0 0 0,-1-1 0,0 1 0,0 1 1,-1-1-1,0 0 0,-1 1 0,-10-15 0,-4 2-3,-1 0 1,-1 2-1,-1 1 0,0 0 0,-1 1 0,-1 2 0,0 1 1,-40-18-1,-16 0-30,-122-33 0,95 38-147,0 5-1,-1 4 0,-1 5 1,-1 5-1,-129 7 0,144 9-356,26 9-398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47.056"/>
    </inkml:context>
    <inkml:brush xml:id="br0">
      <inkml:brushProperty name="width" value="0.05" units="cm"/>
      <inkml:brushProperty name="height" value="0.05" units="cm"/>
    </inkml:brush>
  </inkml:definitions>
  <inkml:trace contextRef="#ctx0" brushRef="#br0">2386 170 640,'0'0'558,"-15"-14"-318,-46-43 29,58 53-238,-1 1 0,0-1-1,0 1 1,0 0-1,-1 0 1,1 0 0,-1 1-1,0-1 1,0 1-1,1 0 1,-1 1 0,-1-1-1,-9-1 1,-3 0 42,-26-6-48,0 3 0,-59-1-1,2-1 67,-401-20 56,0 31-120,455-1-24,0 3 1,1 2-1,0 1 0,-47 17 1,8 2 2,-94 45 0,164-65-4,-1 0-1,1 1 1,1 0 0,0 1-1,0 1 1,0 1-1,2-1 1,-1 2 0,-21 25-1,-151 240-1,180-269 0,0 1 0,1 0 0,1 0 0,-1 0 0,2 0 0,-1 0 0,-1 12 0,2 5 0,0 35 0,2-59 0,1 8 1,0 0 0,1 1-1,0-1 1,0 0 0,1 0-1,1 0 1,0-1 0,0 1-1,1-1 1,0 0 0,0 0-1,1 0 1,0-1 0,8 9-1,2-1 1,-1 0 0,2-1 0,0-1 0,1 0 0,33 19 0,-8-11 6,1-1-1,1-3 1,1-1 0,0-3-1,1-1 1,1-3-1,67 7 1,345-6 81,-339-13-71,10-3 32,227-39 1,120-58-19,-107 9-9,-11-27 7,-358 119-29,40-16 17,43-25 0,-74 36-14,-1 0 1,1-1-1,-2 0 0,1-1 0,-1 0 1,0 0-1,0-1 0,-1 0 0,10-15 1,-16 18 19,0 0 0,0-1 0,0 1 0,-1-1 0,0 1 0,0-1 0,-1 1 0,1-1 1,-1 0-1,-2-11 0,1-7 0,0 23-18,1-1-1,-1 0 0,1 0 1,-1 1-1,0-1 0,0 0 1,0 1-1,-1-1 0,1 1 1,-1-1-1,1 1 0,-1 0 1,0-1-1,0 1 0,0 0 1,0 0-1,0 1 1,0-1-1,-1 0 0,1 1 1,-6-3-1,2 0-45,0 1 1,0 1-1,-1-1 1,1 1-1,-1 0 0,0 0 1,1 1-1,-10-1 1,0 1-106,0 1 1,1 0 0,-1 1-1,0 1 1,-23 6-1,-17 10-611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48.347"/>
    </inkml:context>
    <inkml:brush xml:id="br0">
      <inkml:brushProperty name="width" value="0.05" units="cm"/>
      <inkml:brushProperty name="height" value="0.05" units="cm"/>
    </inkml:brush>
  </inkml:definitions>
  <inkml:trace contextRef="#ctx0" brushRef="#br0">2135 262 1361,'-25'-16'106,"-82"-53"-82,79 52 39,-1 1-1,0 1 0,-2 2 0,-55-17 0,63 23-45,-46-13 26,0 4-1,-2 3 1,-105-7-1,-219 12-16,298 8-24,21-1 7,-70 1 11,123 2-18,0 0 0,0 2-1,0 0 1,-26 10-1,13 1 32,1 2 0,0 2 0,1 1 0,-50 39 0,37-25-11,19-14 0,2 1 1,0 1-1,1 1 0,-30 36 1,42-43-6,1 1 0,1 0 0,0 1 1,1 0-1,1 0 0,1 1 0,0 0 1,-7 29-1,13-37-8,-1 1 0,2-1 0,0 0 0,0 1 0,1 0 0,0-1 0,1 0 0,2 15 0,-1-19-4,0 1 1,1-1-1,0 1 1,0-1-1,0 0 1,1 0-1,0-1 1,1 1-1,-1-1 0,1 0 1,1 0-1,8 9 1,1-3-2,1-1-1,0 0 1,1-1 0,0 0 0,0-2 0,1 0 0,0-1-1,24 7 1,15-1 3,83 11 0,313 10 17,4-31-31,-319-3-10,25-5-27,230-37 0,158-61-15,-290 42 70,-212 46-14,-1-1 1,0-3-1,53-29 0,-91 43 5,0-1 1,0-1-1,-1 0 0,1 0 1,-1-1-1,-1 0 0,10-11 1,-16 16-2,1-1 0,-1 1 0,0 0 0,0-1 1,0 0-1,-1 1 0,1-1 0,-1 0 0,0 0 1,0 0-1,0 0 0,0 0 0,-1 0 0,0 0 0,0 0 1,0 0-1,0 0 0,0 0 0,-1 0 0,0 0 0,0 0 1,0 0-1,0 0 0,-3-5 0,1 4-1,0 0 0,0 1-1,-1-1 1,1 1 0,-1 0 0,0 0 0,0 0-1,-1 0 1,1 1 0,-1 0 0,1 0-1,-1 0 1,-11-4 0,1 1-4,0 0 0,-1 1 0,-29-5 1,-6 3-66,0 2 1,-96 4-1,-104 29-577,83 2-133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49.449"/>
    </inkml:context>
    <inkml:brush xml:id="br0">
      <inkml:brushProperty name="width" value="0.05" units="cm"/>
      <inkml:brushProperty name="height" value="0.05" units="cm"/>
    </inkml:brush>
  </inkml:definitions>
  <inkml:trace contextRef="#ctx0" brushRef="#br0">1749 339 960,'0'0'323,"-27"-10"-128,-186-77 573,152 67-699,0 3-1,0 3 0,-2 2 0,-68-3 0,-255 4 38,351 11-110,-9 3 7,0 2-1,0 2 0,1 1 0,-58 20 1,68-18-1,0 0-4,1 2 1,0 1 0,1 1-1,1 2 1,0 1 0,1 1-1,1 2 1,1 0 0,-36 36-1,57-49 2,-1 0 0,2 0 0,-1 1 0,1-1 0,1 1 0,-1 0 0,1 0 0,1 1 0,-1-1 0,-3 18 0,3-3 0,1-1 0,1 1 0,2 27 0,-1-21-1,1-7-3,3 38 0,-1-52 3,-1 0 0,1-1 0,0 1 1,1-1-1,0 0 0,0 0 1,0 0-1,8 12 0,1-3 2,1 0 0,0-1 0,1-1 0,0 0 0,1-1 0,1 0-1,0-1 1,34 19 0,-16-15 1,0-1 0,1-2 0,70 17 0,-45-17-1,1-4 0,81 4 1,126-11 5,-151-3-4,485-52-19,-332 20 32,154-35-27,-335 46 14,0-4 1,137-61 0,-197 74-3,-1-1 0,-1-2 0,0-1 0,-1-1 0,24-21 1,-41 30-2,0 0 1,0 0 0,0 0 0,-1-1-1,-1-1 1,0 1 0,0-1 0,-1 0 0,0-1-1,-1 0 1,0 0 0,-1 0 0,-1 0-1,5-25 1,-6 11 2,0-1-1,-4-45 1,0 61-2,1 1 0,-1-1 0,-1 1 0,0 0 0,0 0 0,-1 0 1,0 0-1,-1 1 0,-9-15 0,2 8-2,-1 0-1,0 1 1,-1 0 0,-1 1-1,0 1 1,-1 1 0,0 0 0,-25-13-1,14 10 4,-1 3 0,0 0 0,-1 1 0,-55-11 0,-3 8-86,0 4 0,-160 3 0,189 7-254,0 3-1,-96 18 0,38 5-699</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51.445"/>
    </inkml:context>
    <inkml:brush xml:id="br0">
      <inkml:brushProperty name="width" value="0.05" units="cm"/>
      <inkml:brushProperty name="height" value="0.05" units="cm"/>
    </inkml:brush>
  </inkml:definitions>
  <inkml:trace contextRef="#ctx0" brushRef="#br0">3192 338 640,'0'0'627,"-17"-17"-403,-8-10-167,-2-1 47,-45-38-1,54 52-22,-1 0-1,-1 1 0,0 1 0,0 1 0,-1 1 0,-43-15 0,20 12-57,-2 3 0,-69-8 0,-44-5 68,56 8-15,-152-5 0,3 18-58,-268 4 105,474 1-112,0 2 0,1 1-1,-81 23 1,54-6-26,-103 49 1,-18 10 0,60-27 14,37-17 7,53-23-10,1 2 0,-41 24 0,34-13-1,20-13 3,1 2 0,-44 34 0,64-44-1,0 1-1,0 0 1,0 0 0,1 1 0,1 0 0,-1 0 0,2 1 0,-1-1 0,1 1 0,0 1 0,-5 19 0,5-7-1,1 0 1,1 0-1,2 1 1,1 34-1,0-30 2,1-17 1,0 0-1,1-1 0,1 1 1,0 0-1,0-1 0,1 0 1,0 1-1,1-1 0,0-1 1,0 1-1,8 9 0,3 3-1,0-1 0,2-1 0,30 28 0,-18-23 2,2-2 0,0-1 0,1-1 0,1-2 0,1-2 0,57 21 0,14-3 0,111 21 0,-125-38 0,1-3 1,105 1-1,191-13-4,-216-5-6,369-14-74,-391 3 46,231-50 0,-289 38 29,-1-5 0,-2-3 1,134-68-1,-183 78 11,0-1 1,-2-3-1,-1-1 0,-1-1 1,-2-2-1,-1-2 0,45-55 1,-71 78 3,0 0 0,0-1-1,-1 0 1,0-1 0,-1 1 0,-1-1 0,0-1 0,0 1 0,-1-1 0,-1 1-1,0-1 1,-1 0 0,0 0 0,-1-25 0,-1 37-6,1-16 20,-2 0-1,-3-21 1,3 32-18,-1-1 1,0 1 0,0 0-1,0 0 1,-1 0 0,0 0-1,0 0 1,-8-10 0,-7-6-2,-1 2 0,0 0 1,-2 1-1,0 1 0,-1 0 1,0 2-1,-2 1 0,0 1 1,-1 1-1,-38-15 0,24 14-30,0 2 0,0 1 0,-1 2 0,-1 2 0,1 2-1,-64-1 1,10 7-406,-4 3-555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52.627"/>
    </inkml:context>
    <inkml:brush xml:id="br0">
      <inkml:brushProperty name="width" value="0.05" units="cm"/>
      <inkml:brushProperty name="height" value="0.05" units="cm"/>
    </inkml:brush>
  </inkml:definitions>
  <inkml:trace contextRef="#ctx0" brushRef="#br0">1672 99 624,'0'0'126,"-25"-4"-28,-158-34 476,79 18-124,-173-12 0,-111 27-403,347 8-28,0 1 1,0 2-1,0 2 0,0 1 1,-44 18-1,-2 7 4,-98 53 1,176-82-23,1-1-1,-1 2 1,1-1 0,0 1 0,1 0 0,-1 1-1,1 0 1,1 0 0,-1 0 0,1 1 0,-8 14-1,8-11-1,1 1 0,0 0-1,1 0 1,1 0 0,0 0-1,0 1 1,1-1 0,-1 21-1,1 3 2,5 68 0,-2-90 0,2-1 1,-1 1-1,2-1 0,0 0 1,0 0-1,1 0 0,1 0 1,8 13-1,1-4 6,1 0-1,2-1 1,0-1 0,1-1-1,0 0 1,2-1 0,0-2-1,36 22 1,7-1 7,128 53 0,-133-68-8,0-3 0,1-3 0,1-2-1,108 11 1,253-17 19,-351-12-31,129-25 0,68-35-10,-231 54 16,399-109-237,-12-31-12,-394 138 246,101-49-1,-119 54 6,-1 0-1,1 0 1,-1-1 0,-1 0-1,0-1 1,0-1 0,0 1 0,8-13-1,-15 18 5,-1-1 1,1 1-1,-1-1 0,0 1 0,0-1 0,0 0 0,-1 0 0,0 0 0,0 0 0,0 0 1,0 0-1,-1 0 0,0 0 0,0 0 0,0 0 0,-1 0 0,0 0 0,0 0 0,-2-6 1,1 3 1,-1 1 0,0 0 1,-1 0-1,1 0 1,-2 0-1,1 0 1,-1 1-1,0 0 1,0 0-1,0 0 1,-9-6-1,-2-1-10,-1 1-1,-1 1 1,0 0-1,0 2 1,-1 0-1,-32-11 1,14 10-244,0 1 0,-67-7 0,-22 4-1218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53.965"/>
    </inkml:context>
    <inkml:brush xml:id="br0">
      <inkml:brushProperty name="width" value="0.05" units="cm"/>
      <inkml:brushProperty name="height" value="0.05" units="cm"/>
    </inkml:brush>
  </inkml:definitions>
  <inkml:trace contextRef="#ctx0" brushRef="#br0">2039 160 976,'0'0'286,"-24"-19"-83,-82-59 85,94 70-215,-1 0 1,0 1 0,0 0-1,0 1 1,-1 1-1,0 0 1,0 1 0,-19-4-1,6 5-24,1 1 0,-49 3-1,22 0-48,-33-1 44,-228 7 32,263-3-60,0 3-1,0 2 1,1 2-1,-53 20 1,5 6-5,2 4 1,1 4 0,3 4 0,-149 107-1,216-137-10,1 1 1,1 2-1,1 0 0,1 1 0,1 1 0,-23 36 0,31-40 0,1-1 0,1 2 0,1-1-1,0 1 1,2 0 0,1 1 0,0 0 0,2 0-1,-3 35 1,6 119-1,2-162 0,0-1 0,2 1 0,0-1 0,0 0 0,1 0 0,0 0 0,2-1 0,-1 1 0,1-1 0,1 0 0,0-1 0,1 0 0,15 18 0,8 5 0,1-2 0,64 51 0,-66-62 1,1 0-1,1-2 1,0-1-1,1-2 0,1-1 1,1-2-1,0-1 1,1-2-1,69 10 1,14-6 3,205-4 0,-280-10-3,47-1-1,0-4 1,-1-4 0,107-24-1,502-164 112,-653 182-102,-1-2-1,0-3 1,-2-1-1,44-29 1,-75 42-7,-1-1 1,1 0-1,-1 0 1,-1-1-1,0-1 1,0 0-1,-1 0 0,0-1 1,-1 0-1,-1 0 1,1-1-1,-2 0 1,0-1-1,-1 1 0,0-1 1,-1 0-1,4-25 1,-5 19-3,-1 0 1,-2 0-1,1 0 1,-2 0 0,-1 1-1,0-1 1,-7-22-1,6 30-1,-1 0 0,-1 1 0,0-1 0,0 1 1,-1 0-1,0 1 0,-1-1 0,-1 1 0,1 1 0,-1-1 0,-1 1 0,-16-13 0,13 13-9,0 1 0,-1 0 0,0 1 0,0 0-1,-1 1 1,0 0 0,0 1 0,0 1 0,-26-5 0,-8 3-126,-86 1 0,130 5 125,-192 2-689,-29 8-659</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55.487"/>
    </inkml:context>
    <inkml:brush xml:id="br0">
      <inkml:brushProperty name="width" value="0.05" units="cm"/>
      <inkml:brushProperty name="height" value="0.05" units="cm"/>
    </inkml:brush>
  </inkml:definitions>
  <inkml:trace contextRef="#ctx0" brushRef="#br0">651 23 1313,'0'0'1888,"-2"-3"-1666,1 1-206,1 1 0,-1 0 0,0 0 0,0-1 0,0 1 0,0 0 0,0 0 0,0 0 0,0 0 0,0 0 0,-1 0 0,1 1 0,0-1 0,-1 0 0,1 1 0,0-1 0,-1 1 0,1-1 0,0 1 0,-1 0 0,1-1 0,-3 1 0,0 0-1,1 0 0,-1 1 0,0-1 0,0 1 0,1 0 0,-1 0 0,0 0 0,-6 3 0,-8 6-17,0 1 0,-28 21 0,31-20 20,3-4-41,-230 178 96,207-155-358,1 1-1,1 2 1,2 1 0,-39 57-1,44-50-786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4:09:56.354"/>
    </inkml:context>
    <inkml:brush xml:id="br0">
      <inkml:brushProperty name="width" value="0.05" units="cm"/>
      <inkml:brushProperty name="height" value="0.05" units="cm"/>
    </inkml:brush>
  </inkml:definitions>
  <inkml:trace contextRef="#ctx0" brushRef="#br0">1 491 1489,'0'0'1072,"172"-99"-800,-105 59-64,6-4 49,-3-4-17,3 1-112,0 0-96,-6 0-32,-3 5-192,-6 7-465,-20 9 145,-23 11-753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4:14:11.387"/>
    </inkml:context>
    <inkml:brush xml:id="br0">
      <inkml:brushProperty name="width" value="0.05" units="cm"/>
      <inkml:brushProperty name="height" value="0.05" units="cm"/>
    </inkml:brush>
  </inkml:definitions>
  <inkml:trace contextRef="#ctx0" brushRef="#br0">0 50 0,'0'0'496,"79"-15"-496,-30 0-16,11-4-304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56:01.257"/>
    </inkml:context>
    <inkml:brush xml:id="br0">
      <inkml:brushProperty name="width" value="0.05" units="cm"/>
      <inkml:brushProperty name="height" value="0.05" units="cm"/>
    </inkml:brush>
  </inkml:definitions>
  <inkml:trace contextRef="#ctx0" brushRef="#br0">4 89 720,'0'0'1081,"-4"0"-844,316-13 444,164-61-612,-476 74-150,1 0 63,-1 0 0,0 0 0,0-1 0,0 1 0,0 0 0,0 0 1,1 0-1,-1 0 0,0 0 0,0 0 0,0 0 0,0 0 0,0 0 0,1 0 0,-1 0 0,0 0 0,0 0 0,0 0 0,0 0 0,1 0 0,-1 0 0,0 0 0,0 0 0,0 0 0,0 0 0,0 0 0,1 1 1,-1-1-1,0 0 0,0 0 0,0 0 0,0 0 0,0 0 0,0 0 0,1 0 0,-1 0 0,0 1 0,0-1 0,0 0 0,0 0 0,0 0 0,0 0 0,0 0 0,0 1 0,0-1 0,0 0 0,0 0 0,0 0 1,0 16-1379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09T14:16:30.820"/>
    </inkml:context>
    <inkml:brush xml:id="br0">
      <inkml:brushProperty name="width" value="0.05" units="cm"/>
      <inkml:brushProperty name="height" value="0.05" units="cm"/>
    </inkml:brush>
  </inkml:definitions>
  <inkml:trace contextRef="#ctx0" brushRef="#br0">0 118 224,'152'-32'240,"-5"2"-64,-11-1-176,-27 6-96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1:46:45.045"/>
    </inkml:context>
    <inkml:brush xml:id="br0">
      <inkml:brushProperty name="width" value="0.05" units="cm"/>
      <inkml:brushProperty name="height" value="0.05" units="cm"/>
    </inkml:brush>
  </inkml:definitions>
  <inkml:trace contextRef="#ctx0" brushRef="#br0">0 29 16,'0'0'630,"4"-22"-478,-4 16-358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5:47:45.694"/>
    </inkml:context>
    <inkml:brush xml:id="br0">
      <inkml:brushProperty name="width" value="0.05" units="cm"/>
      <inkml:brushProperty name="height" value="0.05" units="cm"/>
    </inkml:brush>
  </inkml:definitions>
  <inkml:trace contextRef="#ctx0" brushRef="#br0">2847 567 592,'0'0'1153,"0"-13"-985,-5-37-35,4 46-109,0 1-1,-1 0 1,0 0-1,1 0 1,-1 0 0,0 0-1,-1 0 1,1 0-1,0 1 1,-1-1-1,0 1 1,1-1-1,-1 1 1,0 0 0,0 0-1,0 1 1,-1-1-1,1 1 1,0-1-1,-1 1 1,-5-2-1,3 1 41,-69-30 168,-45-15-187,86 37-7,-25-8-6,-88-16 0,-5 5 63,-27-4 42,-574 1-48,690 32-87,-21 3 4,-137 21 0,-81 35 12,207-39-16,43-7 3,0 3 0,-94 41 1,131-50-7,0 0 0,1 1 0,-1 0 0,2 1 0,-1 1 0,1 0 1,1 1-1,0 0 0,0 1 0,1 1 0,0-1 0,2 2 1,-1-1-1,2 1 0,-1 1 0,2 0 0,0 0 0,-4 16 1,4-1 1,1-1 1,2 1 0,-2 40 0,8 91 6,-1-145-7,1 9 1,2 1 0,0-1 0,2 1 1,0-1-1,2-1 0,20 44 1,3-6 5,50 75 0,-60-108-3,2-2 1,0 0-1,2-2 1,1-1 0,44 33-1,37 34-6,-73-60 1,2-1 1,1-2 0,1-2-1,2-1 1,0-2 0,1-2-1,2-2 1,63 20 0,-30-17-2,1-4-1,1-3 1,0-4 0,91 2 0,459-4-15,-551-16 24,-1-3 0,140-38 1,-192 42-5,61-16-7,-1-4 0,104-48 0,-134 48 12,-2-2 0,-1-2-1,-1-3 1,60-51 0,-72 53-4,-2-3 1,53-61-1,-78 81-2,0-1-1,-2-1 1,1 1 0,-2-1-1,0-1 1,-1 1-1,-1-1 1,0-1 0,-1 1-1,3-28 1,3-210-1,-11 221-1,-1 9 0,-1 0 1,-1 0 0,-1 0-1,-1 0 1,-2 1-1,0-1 1,-1 2 0,-2-1-1,0 1 1,-2 1 0,0 0-1,-21-28 1,-17-17 12,-3 3 0,-3 2 1,-2 2-1,-3 3 0,-88-63 0,112 93-100,-1 2 1,-1 1-1,-47-20 0,57 31-36,0 2 0,-1 2 0,0 0 0,0 2 0,-45-5 0,-25 7-798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5:47:50.851"/>
    </inkml:context>
    <inkml:brush xml:id="br0">
      <inkml:brushProperty name="width" value="0.05" units="cm"/>
      <inkml:brushProperty name="height" value="0.05" units="cm"/>
    </inkml:brush>
  </inkml:definitions>
  <inkml:trace contextRef="#ctx0" brushRef="#br0">3678 402 784,'0'0'347,"-27"-28"-136,-82-87-72,98 102-99,-1 1 0,-26-20-1,21 20-1,-13-10 1,-1 1-1,0 1 1,-2 2-1,-1 2 1,0 1-1,-65-20 1,41 23-25,-1 2 1,0 3 0,-92 0 0,98 5-16,-569-3 35,350 7-49,87 6 27,-204 36 0,320-34-4,-197 29 65,-346 98 1,607-135-72,-142 46 57,130-41-54,1 0-1,0 1 0,0 1 0,1 1 0,0 0 0,-22 20 0,28-21-4,0 2-1,1 0 1,0 0-1,1 0 0,0 1 1,1 0-1,0 0 1,1 1-1,0-1 1,1 1-1,1 0 0,-4 24 1,1 12-2,3 0 0,3 58 0,1-46 2,0-45 0,0-1 1,1 0-1,0 1 0,1-1 0,1 0 1,0-1-1,1 1 0,14 27 1,-7-21-1,1 0 1,0-1 0,2-1 0,0 0 0,20 18 0,8 1 1,1-1-1,1-3 1,2-1-1,54 27 1,338 169-2,21-46 0,-221-116-8,414 63 0,-424-106 8,253-5 0,-262-14 0,-140-3 1,484 4 14,-512-10-13,0-2 0,-1-1 0,0-4 0,0-1 0,-1-3 0,-1-1 1,-1-3-1,66-36 0,-96 46 5,-1-2 0,0 0 0,-1-1 0,0 0 0,-1-2 1,26-27-1,-32 29 2,1-1 1,-2 0 0,1-1-1,-2 0 1,0 0 0,-1 0-1,0-1 1,-1 0 0,4-20-1,3-31 44,-3-1-1,0-117 1,-10 174-52,0 1 1,0 0 0,-1-1-1,-1 1 1,0 0 0,0 0-1,0 0 1,-1 1-1,-1-1 1,1 1 0,-1 0-1,-12-14 1,-6-6 1,-2 1-1,-29-25 1,-6-1-3,-2 2 0,-2 3 0,-2 3 0,-105-54 0,63 48-65,-1 4 1,-3 5-1,-169-40 0,262 78-196,0 1 0,-38-1-1,49 4-872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5:47:51.983"/>
    </inkml:context>
    <inkml:brush xml:id="br0">
      <inkml:brushProperty name="width" value="0.05" units="cm"/>
      <inkml:brushProperty name="height" value="0.05" units="cm"/>
    </inkml:brush>
  </inkml:definitions>
  <inkml:trace contextRef="#ctx0" brushRef="#br0">2135 113 368,'0'0'83,"-34"-11"-32,-110-36 109,101 34 1,-1 3 0,0 1 1,-49-4-1,70 11-137,-77-5 194,-103 6-1,93 3-177,17-1-28,0 5 0,0 5 0,0 3 0,2 4 0,-176 59 0,202-52 40,-88 48 0,117-53-35,1 2 0,0 2-1,-52 47 1,74-58-9,1 0 0,1 1 0,0 1-1,1-1 1,0 2 0,1-1 0,-11 29 0,6-6 23,1 0-1,-9 51 1,17-58-34,2 0 1,0 0 0,3 36-1,0-38 2,1-19 2,0 0 1,1 0-1,0 0 1,1 0-1,0 0 1,0-1-1,1 0 0,0 1 1,1-1-1,0-1 1,0 1-1,1-1 1,0 0-1,9 10 0,12 9 6,0 0 1,47 34-1,-13-16-8,3-3 0,1-3 0,104 47 1,-72-46-3,1-4 0,104 23 0,-1-17-4,2-9-1,225 8 0,163-31-60,-566-10 67,147-7-19,-1-7 0,0-7 0,199-53 0,-316 62 19,0-3 1,-1-2-1,-1-3 0,85-43 1,-120 53 5,0-1 1,-1 0-1,0-1 1,-1 0-1,0-2 1,-1 1-1,-1-2 1,0 0-1,-1-1 1,-1 0-1,0 0 1,-1-1-1,-1-1 1,0 0-1,-2 0 1,10-32-1,-10 17 0,-1 0 0,-2-1 0,-2 0 0,-1-54-1,-2 80 0,0 0 1,-1 0-1,1 1 0,-1-1 0,-1 1 0,0 0 0,0 0 0,0 0 0,-1 0 1,1 0-1,-2 1 0,1-1 0,-1 1 0,-5-5 0,-10-9 6,0 1-1,-37-26 1,-2 3-18,-2 4-1,-2 2 1,-1 3 0,-2 3 0,-1 3-1,-1 3 1,-71-16 0,-14 6-259,0 7 0,-180-7 0,200 24-467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5:47:53.398"/>
    </inkml:context>
    <inkml:brush xml:id="br0">
      <inkml:brushProperty name="width" value="0.05" units="cm"/>
      <inkml:brushProperty name="height" value="0.05" units="cm"/>
    </inkml:brush>
  </inkml:definitions>
  <inkml:trace contextRef="#ctx0" brushRef="#br0">2636 230 128,'0'0'248,"-30"-16"-184,-98-53-18,79 46 71,0 1 1,-1 3 0,-1 1 0,-1 3 0,-1 2 0,-63-7 0,-12 9-26,-155 7 0,175 5-24,-336-1 4,341 5-31,1 5 0,0 4-1,-123 34 1,192-41-25,1 2-1,0 1 0,0 1 1,1 2-1,1 1 1,0 1-1,1 2 0,-33 25 1,35-21-11,1 2-1,0 0 1,2 2 0,-21 28 0,32-36-2,2 0-1,0 0 1,1 1 0,0 0-1,2 1 1,0 0 0,2 1-1,-6 24 1,5-4-3,3 1 0,1 76 0,3-101 0,1-4 1,0-1 1,1 1-1,0 0 1,1 0-1,0-1 1,1 0-1,1 1 1,-1-2-1,2 1 1,-1 0-1,2-1 1,-1 0-1,1-1 1,1 1-1,13 12 1,13 10 9,1-1 0,64 42 1,-76-56-9,55 38-6,2-3 0,3-4-1,170 72 1,-113-71-11,3-7 0,173 29 1,302-2-21,69-61-12,-418-10 39,410-13-22,-626 12 28,0-3 1,56-13 0,-79 12-6,-1-2 0,0-1 1,0-1-1,-1-1 0,26-17 1,-46 24 5,28-15 1,0-3-1,-2 0 1,32-30 0,-57 46 2,-1-1 0,0 0 0,-1-1 0,0 0 0,0 0 0,-1 0 1,0-1-1,-1 0 0,0 0 0,0 0 0,-1-1 0,-1 1 0,1-1 0,-2 0 1,0 0-1,2-16 0,-4 7-1,2-1 37,-2 0 1,-3-23-1,3 37-28,-2 0 1,1 0-1,-1 1 1,0-1-1,0 1 0,-1-1 1,0 1-1,0 0 1,-1 0-1,-6-9 0,-16-16 18,-2 2 0,0 0 1,-3 2-1,-58-41 0,-149-75 17,104 74-134,-3 7-1,-3 5 0,-1 6 0,-4 6 0,0 7 1,-182-23-1,159 39-728</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30T02:28:30.040"/>
    </inkml:context>
    <inkml:brush xml:id="br0">
      <inkml:brushProperty name="width" value="0.05" units="cm"/>
      <inkml:brushProperty name="height" value="0.05" units="cm"/>
    </inkml:brush>
  </inkml:definitions>
  <inkml:trace contextRef="#ctx0" brushRef="#br0">61 16 1777,'0'0'176,"-9"2"-163,-30 9-10,38-11 6,0 0 1,0 1 0,1-1-1,-1 1 1,0-1-1,1 1 1,-1-1 0,0 1-1,1-1 1,-1 1-1,1 0 1,-1-1 0,1 1-1,-1 0 1,1 0-1,0-1 1,-1 1 0,1 0-1,0 0 1,-1-1-1,1 1 1,0 0 0,0 0-1,0 0 1,0 0-1,0-1 1,0 1 0,0 0-1,0 0 1,0 0-1,0 0 1,0-1 0,1 1-1,-1 0 1,0 0-1,1 0 1,-1-1 0,0 1-1,1 0 1,-1 0-1,1-1 1,-1 1-1,1-1 1,-1 1 0,1 0-1,0-1 1,-1 1-1,1-1 1,0 1 0,-1-1-1,1 1 1,0-1-1,0 0 1,-1 1 0,1-1-1,1 0 1,2-27 465,-4-10-382,26 38-1646,0 6 582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3:14:13.444"/>
    </inkml:context>
    <inkml:brush xml:id="br0">
      <inkml:brushProperty name="width" value="0.05" units="cm"/>
      <inkml:brushProperty name="height" value="0.05" units="cm"/>
    </inkml:brush>
  </inkml:definitions>
  <inkml:trace contextRef="#ctx0" brushRef="#br0">59 81 3137,'0'0'5523,"-58"-80"-5523,82 101-928,17 20-113,7 5-912,-6 7-32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3:15:35.876"/>
    </inkml:context>
    <inkml:brush xml:id="br0">
      <inkml:brushProperty name="width" value="0.05" units="cm"/>
      <inkml:brushProperty name="height" value="0.05" units="cm"/>
    </inkml:brush>
  </inkml:definitions>
  <inkml:trace contextRef="#ctx0" brushRef="#br0">0 0 592,'0'0'1921,"14"0"-1937,17 0-64,24 0-432,18 0-481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3:15:48.318"/>
    </inkml:context>
    <inkml:brush xml:id="br0">
      <inkml:brushProperty name="width" value="0.05" units="cm"/>
      <inkml:brushProperty name="height" value="0.05" units="cm"/>
    </inkml:brush>
  </inkml:definitions>
  <inkml:trace contextRef="#ctx0" brushRef="#br0">0 1 1281,'0'0'0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56:02.148"/>
    </inkml:context>
    <inkml:brush xml:id="br0">
      <inkml:brushProperty name="width" value="0.05" units="cm"/>
      <inkml:brushProperty name="height" value="0.05" units="cm"/>
    </inkml:brush>
  </inkml:definitions>
  <inkml:trace contextRef="#ctx0" brushRef="#br0">178 34 416,'0'0'1241,"-22"3"-988,-68 7-45,47-3 32,26 3-113,14-7-118,1-2-3,1-1 2,10 3-32,12 0 46,0-1 0,1-1 0,36-2 0,-13 0 13,48-3 50,170-32 0,-79 7-29,-147 24-192,-36 5 3</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1T03:15:58.793"/>
    </inkml:context>
    <inkml:brush xml:id="br0">
      <inkml:brushProperty name="width" value="0.05" units="cm"/>
      <inkml:brushProperty name="height" value="0.05" units="cm"/>
    </inkml:brush>
  </inkml:definitions>
  <inkml:trace contextRef="#ctx0" brushRef="#br0">42 1 1024,'0'0'881,"-7"9"-881,4-3-64,-7 7 64,-11-13-544</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7-28T16:39:20.405"/>
    </inkml:context>
    <inkml:brush xml:id="br0">
      <inkml:brushProperty name="width" value="0.05" units="cm"/>
      <inkml:brushProperty name="height" value="0.05" units="cm"/>
    </inkml:brush>
  </inkml:definitions>
  <inkml:trace contextRef="#ctx0" brushRef="#br0">188 39 448,'0'0'915,"-29"-1"-728,-88-3-35,99 3-234,-3-1 466,18-2 219,4-2-457,1 5-192,0 0 1,1 0-1,-1 0 0,0 0 0,0 0 0,1 0 0,-1 1 0,1-1 1,-1 1-1,1 0 0,-1 0 0,4 0 0,0-1-59,27-4-333,2-1 57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4:04:59.178"/>
    </inkml:context>
    <inkml:brush xml:id="br0">
      <inkml:brushProperty name="width" value="0.05" units="cm"/>
      <inkml:brushProperty name="height" value="0.05" units="cm"/>
    </inkml:brush>
  </inkml:definitions>
  <inkml:trace contextRef="#ctx0" brushRef="#br0">66 27 752,'0'0'947,"-3"-2"-845,-5-3-56,0 1 0,0 1 1,0 0-1,0 0 0,-14-3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9T04:07:07.254"/>
    </inkml:context>
    <inkml:brush xml:id="br0">
      <inkml:brushProperty name="width" value="0.05" units="cm"/>
      <inkml:brushProperty name="height" value="0.05" units="cm"/>
    </inkml:brush>
  </inkml:definitions>
  <inkml:trace contextRef="#ctx0" brushRef="#br0">7 4 976,'0'0'64,"-7"0"-64,7-3-864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0T02:32:06.402"/>
    </inkml:context>
    <inkml:brush xml:id="br0">
      <inkml:brushProperty name="width" value="0.05" units="cm"/>
      <inkml:brushProperty name="height" value="0.05" units="cm"/>
    </inkml:brush>
  </inkml:definitions>
  <inkml:trace contextRef="#ctx0" brushRef="#br0">0 0 0,'0'0'0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26:27.380"/>
    </inkml:context>
    <inkml:brush xml:id="br0">
      <inkml:brushProperty name="width" value="0.05" units="cm"/>
      <inkml:brushProperty name="height" value="0.05" units="cm"/>
    </inkml:brush>
  </inkml:definitions>
  <inkml:trace contextRef="#ctx0" brushRef="#br0">400 310 656,'0'0'1780,"-17"-13"-1455,17 13-325,-22-17 138,-28-17-1,47 33-123,1-1 1,-1 1-1,1 0 1,-1 0-1,0 0 1,1 0-1,-1 0 0,0 1 1,0-1-1,1 1 1,-1 0-1,0 0 1,0 0-1,0 0 0,0 0 1,1 1-1,-1-1 1,-5 3-1,3-1 19,0 0-1,1 1 0,-1 0 1,1 0-1,-1 1 0,-6 7 0,6-7-4,-14 15 55,1 1-1,0 1 0,2 0 1,0 2-1,1-1 0,2 2 1,0 0-1,1 1 0,-11 36 1,11-22-24,2 2 1,1-1 0,3 1 0,1 1-1,0 59 1,5-89-55,0 35 41,7 61-1,-4-92-38,0 1 0,1-1-1,1 0 1,0 0 0,1 0-1,1-1 1,11 18 0,-11-20-9,2-1 1,-1 0 0,2 0 0,-1-1 0,2-1 0,-1 0 0,1 0-1,1-1 1,0 0 0,0-1 0,1 0 0,0-1 0,0-1 0,0 0-1,1 0 1,0-2 0,0 1 0,1-2 0,-1 0 0,23 1 0,2 0-96,-1-1 0,1-3 0,58-5 0,-80 2 74,-1 0 0,0-1 0,1-1-1,-1 0 1,-1-1 0,1-1 0,-1 0-1,0-1 1,-1-1 0,23-17 0,-21 12 21,0-2 1,-1 0-1,-1-1 1,0 0-1,-2-1 1,0 0-1,-1-1 1,0-1 0,-2 0-1,0 0 1,-2 0-1,0-1 1,4-24-1,0-12 3,-2-1-1,-3-1 1,-2-99-1,-6 121-1,-1 0 0,-2 0 0,-2 0 0,-1 0 0,-1 1 0,-3 1 0,-1 0 0,-1 0 0,-2 1 0,-1 1 0,-2 1 0,-1 0 0,-1 1 0,-2 2 0,-35-36 0,15 27-253,48 37-410,28 1-723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11:51.982"/>
    </inkml:context>
    <inkml:brush xml:id="br0">
      <inkml:brushProperty name="width" value="0.05" units="cm"/>
      <inkml:brushProperty name="height" value="0.05" units="cm"/>
    </inkml:brush>
  </inkml:definitions>
  <inkml:trace contextRef="#ctx0" brushRef="#br0">0 0 1361,'0'0'0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19.402"/>
    </inkml:context>
    <inkml:brush xml:id="br0">
      <inkml:brushProperty name="width" value="0.05" units="cm"/>
      <inkml:brushProperty name="height" value="0.05" units="cm"/>
    </inkml:brush>
  </inkml:definitions>
  <inkml:trace contextRef="#ctx0" brushRef="#br0">230 39 1361,'0'0'3463,"2"-6"-2954,6-26 6390,-8 43-6899,-1 15 145,-1 0-1,-2 0 1,0-1-1,-1 0 1,-12 30-1,-53 122 905,49-130-964,-18 39 19,14-34-21,-21 65 0,45-114-91,0 1 1,0 0 0,0 0 0,0 0-1,1-1 1,0 1 0,0 0 0,0 4-1,0 6 114,1-14-117,-1 1 1,1-1 0,-1 0 0,1 1-1,-1-1 1,1 0 0,0 1 0,-1-1-1,1 0 1,0 0 0,-1 0 0,1 0 0,0 1-1,-1-1 1,1 0 0,0 0 0,-1 0-1,1-1 1,0 1 0,-1 0 0,2 0-1,2 0-57,50 0-246,-10 2-121,0-3 0,46-6 0,-78 5 270,0 0 1,0-1-1,0 0 1,0-1-1,0 0 0,-1-1 1,0-1-1,0 1 1,0-2-1,-1 1 0,0-1 1,11-10-1,-18 13 146,1 0-1,-1 0 1,0-1-1,0 1 1,-1-1-1,1 1 1,-1-1-1,0 0 1,0 0-1,-1 0 1,1 0 0,-1-1-1,0 1 1,0-6-1,0-7 431,-1 0-1,-4-34 0,-2 30 3840,7 36-4261,0-1 0,1 1-1,1 0 1,0 0 0,1-1 0,0 1-1,1-1 1,1 0 0,0-1-1,0 1 1,10 11 0,14 19-538,60 65 0,-6-7-6315,-79-94 5986,-5-5 678,1-1 0,0 0 0,-1 0-1,1 0 1,0 0 0,-1 0 0,1 1 0,0-1-1,0-1 1,0 1 0,0 0 0,0 0-1,0 0 1,0 0 0,1-1 0,-1 1 0,0 0-1,0-1 1,1 1 0,0-1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19.742"/>
    </inkml:context>
    <inkml:brush xml:id="br0">
      <inkml:brushProperty name="width" value="0.05" units="cm"/>
      <inkml:brushProperty name="height" value="0.05" units="cm"/>
    </inkml:brush>
  </inkml:definitions>
  <inkml:trace contextRef="#ctx0" brushRef="#br0">0 14 336,'0'0'4720,"34"-3"-4259,112-7 54,-126 10-421,0 1 0,-1 0 0,1 2 0,0 0 0,-1 1-1,1 1 1,-1 1 0,-1 1 0,25 12 0,-24-11-43,10 4 57,36 22 0,-55-28-230,-1 0-1,0 1 1,0 0 0,-1 0-1,0 1 1,0 0-1,8 11 1,-5 7-1273,-11-25 1278,1 0 1,-1 0-1,0 0 0,1 0 0,-1 0 1,0-1-1,0 1 0,0 0 0,0 0 0,0 0 1,0 0-1,0 0 0,0 0 0,0 0 1,0 0-1,0 0 0,0 0 0,-1 0 1,1 0-1,0 0 0,-1 0 0,1 0 0,-1-1 1,0 2-1,-13 2-1412</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0.088"/>
    </inkml:context>
    <inkml:brush xml:id="br0">
      <inkml:brushProperty name="width" value="0.05" units="cm"/>
      <inkml:brushProperty name="height" value="0.05" units="cm"/>
    </inkml:brush>
  </inkml:definitions>
  <inkml:trace contextRef="#ctx0" brushRef="#br0">69 30 1361,'0'0'4130,"-32"-29"-4130,25 61 80,-6 6 80,3 10-144,4-4 32,6 3-32,0-3-16,0-6-288,0-5-529,0-7-383,16-11-97,13-12-256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23T03:56:17.330"/>
    </inkml:context>
    <inkml:brush xml:id="br0">
      <inkml:brushProperty name="width" value="0.05" units="cm"/>
      <inkml:brushProperty name="height" value="0.05" units="cm"/>
    </inkml:brush>
  </inkml:definitions>
  <inkml:trace contextRef="#ctx0" brushRef="#br0">15 0 912,'0'0'481,"0"3"-295,1 1 1,-1-1-1,1 0 1,-1 0-1,0 0 1,0 0-1,-1 0 1,1 0-1,-1 5 0,-14 8-1218</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0.460"/>
    </inkml:context>
    <inkml:brush xml:id="br0">
      <inkml:brushProperty name="width" value="0.05" units="cm"/>
      <inkml:brushProperty name="height" value="0.05" units="cm"/>
    </inkml:brush>
  </inkml:definitions>
  <inkml:trace contextRef="#ctx0" brushRef="#br0">1 1 2049,'0'0'2508,"7"18"-2252,-1-3-193,3 9 45,0 0 0,-2 1 1,7 36-1,-9-25-77,-1-2 50,10 36 0,-12-61-139,1-1 1,0 1-1,0-1 1,1 1 0,0-1-1,1-1 1,-1 1-1,1 0 1,8 7 0,-12-13 6,1-1 1,0 1-1,0 0 1,0-1-1,0 1 0,0-1 1,0 1-1,0-1 1,1 0-1,-1 0 1,0 0-1,1-1 1,-1 1-1,0 0 1,1-1-1,-1 1 1,1-1-1,-1 0 1,1 0-1,-1 0 1,1 0-1,-1-1 1,1 1-1,3-2 1,-2 1 38,0-1 0,0 1 0,0-1 0,0 0 1,0-1-1,-1 1 0,1-1 0,-1 0 0,0 1 0,0-1 1,0-1-1,5-5 0,26-43 149,-25 35 282,2 0-1,0 1 1,20-22-1,-30 37-389,0 0-1,0 0 0,0-1 1,1 1-1,-1 0 0,0 0 1,0 1-1,1-1 0,-1 0 1,1 0-1,-1 1 0,1-1 1,-1 1-1,1-1 0,-1 1 1,1-1-1,0 1 0,-1 0 0,1 0 1,-1 0-1,1 0 0,0 0 1,-1 0-1,1 0 0,-1 1 1,1-1-1,0 1 0,-1-1 1,1 1-1,-1-1 0,0 1 1,1 0-1,-1 0 0,1 0 1,-1 0-1,0 0 0,0 0 0,1 0 1,0 2-1,5 5-42,-1-1 0,0 1 0,-1 1 0,0-1 0,5 12 0,8 21-531,-2 1 0,-2 0 0,-2 1-1,-2 0 1,8 69 0,-14-57-794</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0.847"/>
    </inkml:context>
    <inkml:brush xml:id="br0">
      <inkml:brushProperty name="width" value="0.05" units="cm"/>
      <inkml:brushProperty name="height" value="0.05" units="cm"/>
    </inkml:brush>
  </inkml:definitions>
  <inkml:trace contextRef="#ctx0" brushRef="#br0">1 325 736,'0'0'1766,"49"-8"-1011,602-99 27,828-96-1291,-1436 197-1271,-78 6 894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4.734"/>
    </inkml:context>
    <inkml:brush xml:id="br0">
      <inkml:brushProperty name="width" value="0.05" units="cm"/>
      <inkml:brushProperty name="height" value="0.05" units="cm"/>
    </inkml:brush>
  </inkml:definitions>
  <inkml:trace contextRef="#ctx0" brushRef="#br0">1326 275 1201,'0'0'1755,"-34"2"-1488,-226 11 523,-97-15 504,295-3-1088,0-4 0,0-1 0,-100-33 0,129 33-53,1-2 1,0-1-1,0-2 0,2-1 1,-1-1-1,2-2 1,-43-35-1,69 51-148,0 1 0,0-1 1,0 1-1,1-1 0,-1 0 0,1 0 0,0 0 0,-1-1 1,1 1-1,1-1 0,-1 1 0,0-1 0,1 1 1,0-1-1,0 0 0,-1-4 0,2 8-18,0-1 1,0 1-1,0 0 1,0 0-1,0-1 0,1 1 1,-1 0-1,0 0 1,0-1-1,0 1 0,0 0 1,0 0-1,0-1 0,1 1 1,-1 0-1,0 0 1,0 0-1,0 0 0,1-1 1,-1 1-1,0 0 1,0 0-1,0 0 0,1 0 1,-1 0-1,0 0 1,0 0-1,1-1 0,-1 1 1,0 0-1,0 0 0,1 0 1,-1 0-1,0 0 1,0 0-1,1 0 0,-1 0 1,0 0-1,0 0 1,1 1-1,-1-1 0,0 0 1,0 0-1,1 0 0,-1 0 1,5 0-120,0 0 73,3 0-67,-1-1 0,1 1 0,0 1-1,0-1 1,0 1 0,-1 1 0,1-1 0,-1 1 0,1 1 0,-1-1-1,0 1 1,1 1 0,11 7 0,-4 0-412,-1 2-1,-1 0 1,23 27 0,-5 2-473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5.434"/>
    </inkml:context>
    <inkml:brush xml:id="br0">
      <inkml:brushProperty name="width" value="0.05" units="cm"/>
      <inkml:brushProperty name="height" value="0.05" units="cm"/>
    </inkml:brush>
  </inkml:definitions>
  <inkml:trace contextRef="#ctx0" brushRef="#br0">76 7 480,'0'0'2729,"-14"-3"-2099,12 3-613,-1-1 16,0 0 0,-1 1 0,1-1 1,0 1-1,-1-1 0,1 1 0,0 0 0,-1 1 1,1-1-1,-1 1 0,-5 1 0,8-1-23,0-1-1,0 1 0,0-1 1,0 1-1,1 0 0,-1 0 1,0 0-1,0-1 0,1 1 1,-1 0-1,1 0 0,-1 0 1,1 0-1,-1 0 0,1 0 1,-1 0-1,1 0 0,0 2 1,-1 1 21,1 1 0,-1-1 0,1 0 0,1 1 0,-1-1 0,1 0 0,1 6-1,46 182 1703,-17-77-1091,-5-15-474,5-1 0,4-2 0,4-1 0,62 109 0,-73-157-574,28 50-706,-51-88 633,-1 0 1,0 1-1,-1-1 1,0 1-1,0-1 1,-1 1-1,1 20 1,-6-27-437,-14-4-238</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5.787"/>
    </inkml:context>
    <inkml:brush xml:id="br0">
      <inkml:brushProperty name="width" value="0.05" units="cm"/>
      <inkml:brushProperty name="height" value="0.05" units="cm"/>
    </inkml:brush>
  </inkml:definitions>
  <inkml:trace contextRef="#ctx0" brushRef="#br0">47 288 608,'0'0'336,"2"-29"-5,10-96-32,-12 117-236,1 0 1,0 0-1,1 0 1,0 0-1,0 0 0,1 0 1,0 0-1,0 1 1,1 0-1,0-1 0,0 1 1,1 1-1,-1-1 1,2 1-1,-1 0 0,10-9 1,-15 15-51,0 0 1,0 1-1,0-1 0,-1 0 1,1 0-1,0 1 1,0-1-1,0 0 0,0 1 1,0-1-1,0 0 0,0 0 1,0 1-1,0-1 1,0 0-1,0 0 0,0 1 1,0-1-1,1 0 0,-1 0 1,0 1-1,0-1 1,0 0-1,0 0 0,0 1 1,0-1-1,1 0 0,-1 0 1,0 0-1,0 1 1,0-1-1,1 0 0,-1 0 1,0 0-1,0 0 1,0 1-1,1-1 0,-1 0 1,0 0-1,0 0 0,1 0 1,-1 0-1,0 0 1,0 0-1,1 0 0,-1 0 1,0 0-1,1 0 0,-1 0 1,0 0-1,0 0 1,1 0-1,-1 0 0,0 0 1,0 0-1,1 0 0,-1 0 1,0 0-1,0-1 1,1 1-1,-1 0 0,0 0 1,0 0-1,0 0 1,1-1-1,-1 1 0,0 0 1,0 0-1,0-1 0,-2 27-70,2-25 77,-7 31 82,-2 0 1,-1 0-1,-25 55 1,-15 42 34,45-113-106,1 0 1,0 0-1,1 0 1,0 1-1,2 0 0,0-1 1,0 1-1,4 23 1,-3-39-29,0 0-1,1 0 1,-1 0 0,0 0 0,1 0 0,-1 0 0,1 0-1,-1 0 1,1 0 0,0 0 0,0-1 0,-1 1 0,1 0-1,0 0 1,0 0 0,0-1 0,-1 1 0,1 0 0,0-1-1,0 1 1,0-1 0,2 1 0,26 3 64,-24-3-58,37 1-194,0-2 1,0-2-1,1-2 0,-2-1 0,1-2 1,-1-3-1,0 0 0,0-3 0,-1-2 1,-1-1-1,48-27 0,-52 19-1160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6.204"/>
    </inkml:context>
    <inkml:brush xml:id="br0">
      <inkml:brushProperty name="width" value="0.05" units="cm"/>
      <inkml:brushProperty name="height" value="0.05" units="cm"/>
    </inkml:brush>
  </inkml:definitions>
  <inkml:trace contextRef="#ctx0" brushRef="#br0">211 85 1329,'0'0'1502,"-11"-13"-1222,-33-42 21,43 53-283,0 1 0,0 0 0,0 0 1,0 0-1,0 0 0,0 0 0,-1 0 0,1 0 0,0 0 0,-1 0 0,1 0 0,0 1 0,-1-1 0,1 1 0,-1-1 0,1 1 1,-1 0-1,0-1 0,1 1 0,-1 0 0,1 0 0,-1 0 0,1 0 0,-1 0 0,0 0 0,1 1 0,-3 0 0,-2 0 58,1 0-47,0 1 1,0-1 0,0 1-1,0 0 1,0 0-1,0 1 1,1 0-1,-1 0 1,1 0 0,0 0-1,0 0 1,0 1-1,0 0 1,1 0 0,-1 0-1,1 0 1,0 0-1,0 1 1,1 0-1,-1-1 1,-1 8 0,0-4 6,1 0 0,0 0 0,0 1 0,1-1 0,1 1 0,-1 0 1,1-1-1,1 1 0,-1 0 0,1 0 0,1-1 0,2 14 0,-1-16-31,1 0 0,-1 0 0,1-1 0,1 0 0,-1 1 0,1-1 0,0 0 0,0 0 0,0-1 0,1 0 0,-1 1 0,1-1 0,0-1 0,0 1 0,11 4 1,5 4-143,0-2 0,41 13 0,-36-16-288,0-1 0,1-1 1,-1-2-1,1 0 0,43-3 1,-32-2-475,-9-10-342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6.549"/>
    </inkml:context>
    <inkml:brush xml:id="br0">
      <inkml:brushProperty name="width" value="0.05" units="cm"/>
      <inkml:brushProperty name="height" value="0.05" units="cm"/>
    </inkml:brush>
  </inkml:definitions>
  <inkml:trace contextRef="#ctx0" brushRef="#br0">17 292 448,'0'0'1102,"-3"-25"-699,-2-9-243,1 8 60,2-1-1,0-36 1,2 63-207,0-1 1,0 0 0,0 0-1,0 1 1,0-1-1,0 0 1,1 1-1,-1-1 1,0 0-1,1 1 1,-1-1-1,0 0 1,1 1-1,-1-1 1,1 1-1,-1-1 1,1 1-1,-1-1 1,1 1-1,-1-1 1,1 1-1,0-1 1,-1 1-1,1 0 1,-1-1 0,1 1-1,0 0 1,-1 0-1,1-1 1,0 1-1,0 0 1,0 0-1,30-1 107,-20 2-70,-4-1-35,0 1-1,-1 0 1,1 0-1,0 1 0,0 0 1,-1 0-1,1 1 1,-1 0-1,0 0 1,0 0-1,0 1 1,10 8-1,7 7-1,35 38 1,-24-21-15,-6-6 6,-28-37 123,-6-209-368,5 214 179,1 0 0,0 0 0,0 0 0,0 0 0,0 0 0,0 1 0,1-1 0,-1 0 0,0 0 0,1 0 0,0 0 0,-1 1 0,1-1 1,0 0-1,0 0 0,0 1 0,0-1 0,0 1 0,0-1 0,0 1 0,1-1 0,-1 1 0,0 0 0,1 0 0,-1-1 0,1 1 0,0 0 0,-1 0 0,1 1 0,0-1 0,0 0 0,2 0 0,16-6-1390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7.155"/>
    </inkml:context>
    <inkml:brush xml:id="br0">
      <inkml:brushProperty name="width" value="0.05" units="cm"/>
      <inkml:brushProperty name="height" value="0.05" units="cm"/>
    </inkml:brush>
  </inkml:definitions>
  <inkml:trace contextRef="#ctx0" brushRef="#br0">1 722 1441,'0'0'2353,"10"-1"-2089,-7 0-248,0 1-1,0 0 1,1 0 0,-1 0-1,0 0 1,0 0 0,1 1 0,-1-1-1,0 1 1,0 0 0,0 0-1,0 0 1,0 0 0,0 1 0,0-1-1,0 1 1,0 0 0,-1 0-1,1 0 1,-1 0 0,1 0-1,-1 0 1,0 1 0,0-1 0,0 1-1,2 4 1,25 35-13,-3 1-1,36 82 1,-62-124-23,0-1 1,1 1-1,-1 0 1,0 0-1,0-1 0,1 1 1,-1 0-1,0-1 0,1 1 1,-1 0-1,1-1 1,-1 1-1,1 0 0,-1-1 1,1 1-1,-1-1 0,1 1 1,0-1-1,-1 1 1,1-1-1,0 0 0,-1 1 1,1-1-1,0 0 0,0 1 1,-1-1-1,1 0 1,1 0-1,-1 0 9,0-1 0,0 1 0,0-1-1,0 1 1,0-1 0,0 0 0,0 1 0,0-1 0,0 0 0,0 0 0,0 0 0,0 1-1,0-1 1,-1 0 0,2-2 0,24-50 41,-24 48-60,35-104 74,-25 69 272,20-46-1,-31 84-304,-1 1 1,1 0-1,-1 0 0,1 0 0,0 0 1,-1 0-1,1 0 0,0 0 0,0 0 1,-1 0-1,1 1 0,0-1 0,0 0 1,0 0-1,0 1 0,0-1 0,0 0 1,0 1-1,0-1 0,1 1 0,-1 0 1,0-1-1,0 1 0,0 0 0,0 0 1,1 0-1,-1-1 0,0 1 1,0 0-1,1 1 0,-1-1 0,0 0 1,0 0-1,2 1 0,0 0-14,0 1 1,0-1-1,0 1 1,0-1-1,0 1 0,-1 0 1,1 0-1,-1 0 1,0 0-1,1 0 0,2 4 1,9 14-97,1 0 1,1-2-1,32 30 1,-41-42-5,0-1 0,0 0 0,1-1 0,-1 0 1,1 0-1,0 0 0,1-1 0,-1 0 0,0-1 0,1 0 0,-1 0 1,1-1-1,0 0 0,10 0 0,-14-1 49,1 0 0,-1 0 0,1 0 0,-1-1 0,1 0 0,-1 0 1,0 0-1,0-1 0,6-2 0,-7 2 46,-1 0 0,-1 0 0,1-1 1,0 0-1,0 1 0,-1-1 0,0 0 0,1 0 1,-1-1-1,0 1 0,-1 0 0,1-1 0,2-6 1,3-12 69,-1 1 1,-1-1-1,-1 0 1,-1-1-1,-1 1 0,-1 0 1,-2-28-1,1 32 60,0 16-103,-1-1 1,1 1-1,0 0 0,-1 0 0,1 0 0,-1 0 1,0 0-1,0 0 0,0 0 0,0 0 0,0 0 1,0 0-1,0 1 0,0-1 0,-1 0 0,1 1 0,-1-1 1,1 1-1,-1-1 0,0 1 0,0 0 0,1 0 1,-1 0-1,0 0 0,0 0 0,0 0 0,0 0 1,0 1-1,0-1 0,0 1 0,-1-1 0,1 1 1,0 0-1,0 0 0,0 0 0,0 0 0,0 0 0,-1 0 1,1 1-1,0-1 0,0 1 0,0-1 0,0 1 1,0 0-1,0 0 0,0 0 0,0 0 0,1 0 1,-1 0-1,0 1 0,-2 2 0,1-1-10,0 1 0,1 0 0,0-1-1,0 1 1,0 0 0,1 0 0,-1 1 0,1-1 0,0 0-1,0 0 1,0 5 0,-2 53 31,4-44-45,-1-14 7,0 0-1,0 0 0,1 0 0,-1 0 1,1 0-1,0 0 0,0-1 0,1 1 1,-1 0-1,1 0 0,0-1 0,0 1 1,0-1-1,0 0 0,1 0 0,-1 0 1,5 4-1,-2-2-6,1-1 0,0 1 0,1-1 0,-1-1 0,1 1 0,0-1 0,-1 0 0,14 3 0,6 0-71,0-1 0,0-2 0,0-1 0,32 0 0,-46-2 13,1-1 0,-1 1 1,1-2-1,-1 0 1,0 0-1,0-1 1,0-1-1,17-7 0,-22 7 17,0 0 0,0 0-1,-1-1 1,1 0-1,-1 0 1,0 0 0,-1-1-1,1 0 1,-1 0-1,-1-1 1,1 1 0,-1-1-1,0 0 1,4-10-1,-4 7 23,0 0 0,-1-1-1,-1 1 1,0-1 0,0 1-1,0-14 1,-3-69-11,-1 36 35,1 23 114,-1 1-1,-2 0 1,-1-1 0,-2 2 0,-1-1-1,-2 1 1,-1 0 0,-1 1 0,-1 1-1,-28-45 1,37 68 34,3 6-99,1-1 0,-1 1 0,0-1 0,0 1 0,1 0 0,-1 0 0,0 0 0,0-1 0,-1 1 0,1 0 1,0 0-1,0 0 0,0 1 0,-1-1 0,1 0 0,-2-1 0,2 4-17,0-1 1,1 0-1,-1 0 0,1 1 1,-1-1-1,1 1 1,0-1-1,-1 0 0,1 1 1,0-1-1,0 1 0,0-1 1,0 0-1,0 1 0,0-1 1,1 2-1,-1 2 21,2 23 5,1 1-1,1-1 1,1 0 0,2 0-1,1-1 1,1 0-1,15 30 1,10 16 16,59 90-1,127 147-405,-56-86-1382,-116-144 631,-18-10 56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27.496"/>
    </inkml:context>
    <inkml:brush xml:id="br0">
      <inkml:brushProperty name="width" value="0.05" units="cm"/>
      <inkml:brushProperty name="height" value="0.05" units="cm"/>
    </inkml:brush>
  </inkml:definitions>
  <inkml:trace contextRef="#ctx0" brushRef="#br0">1 838 1809,'0'0'888,"43"-18"-416,530-204 460,75-9-241,315-121-1905,-953 347 1184,6-2-762,-37 5-153,-34 2-162</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47.747"/>
    </inkml:context>
    <inkml:brush xml:id="br0">
      <inkml:brushProperty name="width" value="0.05" units="cm"/>
      <inkml:brushProperty name="height" value="0.05" units="cm"/>
    </inkml:brush>
  </inkml:definitions>
  <inkml:trace contextRef="#ctx0" brushRef="#br0">1 1 240,'0'0'2572,"0"0"-2554,0 0 0,0 0 0,0 1 0,0-1 0,0 0 0,0 0 0,0 1 1,-1-1-1,1 0 0,0 1 0,0-1 0,0 0 0,0 1 0,0-1 0,0 0 0,0 0 0,1 1 0,-1-1 0,0 0 0,0 1 0,0-1 1,0 0-1,0 0 0,0 1 0,0-1 0,1 0 0,-1 0 0,0 1 0,0-1 0,1 0 0,251-6 404,-250 6-423,0 0 0,-1 0 0,1 0 0,0 0 0,0 0 0,0 0 0,0 1 1,0-1-1,0 1 0,0-1 0,0 1 0,-1-1 0,1 1 0,0 0 0,0 0 0,-1 0 1,1 0-1,-1 0 0,1 1 0,-1-1 0,1 0 0,-1 1 0,3 2 0,-3 1-3,1-1-1,-1 1 1,0-1 0,0 1-1,0-1 1,-1 1-1,0 0 1,0 8-1,0 200 19,0-213-13,1 1 0,-1 0 0,0-1 0,1 1 0,-1-1 0,1 1 0,-1-1 0,1 0 0,-1 1 0,1-1 0,-1 1 0,1-1 1,-1 0-1,1 1 0,-1-1 0,1 0 0,0 0 0,-1 0 0,1 1 0,-1-1 0,1 0 0,0 0 0,-1 0 0,1 0 0,0 0 0,-1 0 0,1 0 1,0 0-1,27-1 31,-20 1-15,20 0 20,11 1 7,1-2 1,72-11-1,86-26-686,-175 29-196,-11-3-365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30T02:38:58.697"/>
    </inkml:context>
    <inkml:brush xml:id="br0">
      <inkml:brushProperty name="width" value="0.05" units="cm"/>
      <inkml:brushProperty name="height" value="0.05" units="cm"/>
    </inkml:brush>
  </inkml:definitions>
  <inkml:trace contextRef="#ctx0" brushRef="#br0">4 16 1921,'0'0'1969,"0"-1"-1953,0 1 1,-1 0-1,1 0 0,0 0 1,0 0-1,0 0 1,-1-1-1,1 1 0,0 0 1,0 0-1,0 0 1,-1-1-1,1 1 0,0 0 1,0 0-1,0-1 1,0 1-1,0 0 0,0 0 1,0-1-1,0 1 1,0 0-1,-1 0 0,1-1 1,0 1-1,0 0 1,0 0-1,0-1 0,0 1 1,1 0-1,-1-1 1,0 1-1,0 0 0,21-3 168,-1 1 0,29 2 0,-3 0-125,408-3 239,-290 4-174,84 11 39,2 1-702,-389-13-1612,64 0 943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48.145"/>
    </inkml:context>
    <inkml:brush xml:id="br0">
      <inkml:brushProperty name="width" value="0.05" units="cm"/>
      <inkml:brushProperty name="height" value="0.05" units="cm"/>
    </inkml:brush>
  </inkml:definitions>
  <inkml:trace contextRef="#ctx0" brushRef="#br0">0 39 1153,'0'0'3169,"20"-20"-3105,39 14-32,23 0 0,9 0-32,-6 6 0,-9 0 0,-17 0-272,-10 0-256,-10 0-81,-13 0-207,-13 6-144</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48.518"/>
    </inkml:context>
    <inkml:brush xml:id="br0">
      <inkml:brushProperty name="width" value="0.05" units="cm"/>
      <inkml:brushProperty name="height" value="0.05" units="cm"/>
    </inkml:brush>
  </inkml:definitions>
  <inkml:trace contextRef="#ctx0" brushRef="#br0">141 111 1345,'0'0'2593,"-75"-62"-2353,72 62-176,-7 3-80,-7 33-64,1 8 80,3 9-32,6-6-480,7-3-81,0 3-111,10-17-32,20-10-657</inkml:trace>
  <inkml:trace contextRef="#ctx0" brushRef="#br0" timeOffset="1">449 14 1521,'0'0'960,"21"-4"-920,-3 1-14,1 0 0,32-1 0,-49 4-23,-1 1 1,1-1-1,0 0 1,-1 0 0,1 1-1,0 0 1,-1-1 0,1 1-1,-1 0 1,1-1-1,-1 1 1,1 0 0,-1 0-1,0 0 1,1 0 0,-1 0-1,0 1 1,0-1 0,0 0-1,0 1 1,0-1-1,0 0 1,1 3 0,0 1 3,-1 0 1,1 0 0,-1 0-1,0 0 1,1 8-1,-1-5-1,3 51 40,1 13-6,-4-66-39,0-1 1,0 0-1,1 1 0,0-1 0,0 0 1,0 0-1,0 0 0,1 0 1,6 8-1,-6-9 2,1-1-1,-1 0 1,1 0-1,0-1 1,0 1-1,0-1 1,0 0 0,0 0-1,1 0 1,-1-1-1,1 0 1,-1 1-1,1-2 1,-1 1 0,8 0-1,10 0 15,-1-1 1,23-2-1,-30 0-9,3 1-73,0-1 0,-1-1 0,1-1 0,-1 0 0,0-1-1,0-1 1,-1-1 0,0 0 0,0-1 0,0 0 0,24-20 0,-26 11-546,-12 7-374</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48.846"/>
    </inkml:context>
    <inkml:brush xml:id="br0">
      <inkml:brushProperty name="width" value="0.05" units="cm"/>
      <inkml:brushProperty name="height" value="0.05" units="cm"/>
    </inkml:brush>
  </inkml:definitions>
  <inkml:trace contextRef="#ctx0" brushRef="#br0">1 725 1329,'0'0'1616,"239"-123"-1584,-49 37 48,39-8-16,26-3-32,0 0 0,-22 14-16,-30 18-16,-56 15-592,-62 21-800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55.039"/>
    </inkml:context>
    <inkml:brush xml:id="br0">
      <inkml:brushProperty name="width" value="0.05" units="cm"/>
      <inkml:brushProperty name="height" value="0.05" units="cm"/>
    </inkml:brush>
  </inkml:definitions>
  <inkml:trace contextRef="#ctx0" brushRef="#br0">155 101 64,'0'0'1742,"-19"-12"-1603,-8-7-70,6 5 93,-1 0 0,-26-13 0,47 27-122,0 0 0,0 0 1,0 0-1,0-1 0,0 1 1,1 0-1,-1-1 0,0 1 1,0-1-1,0 1 0,1-1 1,-1 1-1,0-1 0,1 1 1,-1-1-1,0 0 0,1 1 1,-1-1-1,1 0 0,-1 1 1,1-1-1,-1-1 0,27 0 225,-1 2-267,324 12-361,-298-2-98,-49-9 389,1-1 0,-1 1 0,0 0 0,1 0 0,-1 0 0,0 0 1,0 1-1,1-1 0,-1 1 0,0-1 0,0 1 0,-1 0 0,1 0 0,0-1 0,-1 1 0,4 5 0,-3 7-979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2:55.393"/>
    </inkml:context>
    <inkml:brush xml:id="br0">
      <inkml:brushProperty name="width" value="0.05" units="cm"/>
      <inkml:brushProperty name="height" value="0.05" units="cm"/>
    </inkml:brush>
  </inkml:definitions>
  <inkml:trace contextRef="#ctx0" brushRef="#br0">3 27 48,'0'0'1457,"-3"6"-1329,29-6-16,23 0-16,10-12-16,0 0-64,-13 3-16,-13 9-64,-10 0-256,-14 0-401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01.404"/>
    </inkml:context>
    <inkml:brush xml:id="br0">
      <inkml:brushProperty name="width" value="0.05" units="cm"/>
      <inkml:brushProperty name="height" value="0.05" units="cm"/>
    </inkml:brush>
  </inkml:definitions>
  <inkml:trace contextRef="#ctx0" brushRef="#br0">2 132 1040,'0'0'1073,"0"-6"-846,-1 3-215,1 0 0,0 1 0,0-1 0,0 1 0,0-1 0,0 1 0,1-1 0,-1 0 0,1 1 0,-1-1 0,1 1 0,0 0 0,0-1 0,0 1 0,0 0 0,1-1 0,-1 1 0,0 0 0,1 0 0,0 0 0,0 0 0,-1 0 0,1 1 0,0-1 0,0 1 0,0-1 0,4-1 0,13-7 10,0 1 0,1 2 1,0 0-1,0 1 0,0 0 0,1 2 1,24-2-1,2 2-243,1 2-1,50 4 1,-80 1-259,-15 5-398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01.775"/>
    </inkml:context>
    <inkml:brush xml:id="br0">
      <inkml:brushProperty name="width" value="0.05" units="cm"/>
      <inkml:brushProperty name="height" value="0.05" units="cm"/>
    </inkml:brush>
  </inkml:definitions>
  <inkml:trace contextRef="#ctx0" brushRef="#br0">0 6 256,'0'0'1745,"141"-6"-1745,-27 6 0,17 0-272,10 0-1281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18.902"/>
    </inkml:context>
    <inkml:brush xml:id="br0">
      <inkml:brushProperty name="width" value="0.05" units="cm"/>
      <inkml:brushProperty name="height" value="0.05" units="cm"/>
    </inkml:brush>
  </inkml:definitions>
  <inkml:trace contextRef="#ctx0" brushRef="#br0">498 116 624,'0'0'1548,"-15"-18"-1306,-47-57-1,61 73-228,-1 0 1,0 1-1,1-1 1,-1 0-1,0 1 1,0-1-1,1 1 1,-1 0-1,0 0 1,0 0-1,-1 0 1,1 0 0,0 0-1,0 0 1,0 0-1,-1 1 1,1-1-1,0 1 1,-1 0-1,1 0 1,0 0-1,-1 0 1,1 0-1,0 0 1,-5 2 0,-7-1 23,8-1-26,0 1-1,0-1 1,0 1-1,0 0 1,0 1-1,0-1 1,0 1-1,0 0 1,1 1-1,-1-1 1,1 1 0,-1 0-1,1 0 1,0 1-1,0 0 1,1 0-1,-1 0 1,1 0-1,-8 10 1,-10 12 25,1 1 0,1 0 1,1 2-1,2 0 0,1 1 1,-15 40-1,11-17 28,2 1 0,-20 110-1,32-114-24,2 0-1,3 57 0,1-62-14,0-34-19,1 0-1,0 0 1,1 1-1,0-1 1,1-1-1,0 1 1,0 0-1,1-1 1,1 1-1,-1-1 1,11 15-1,-5-12-1,-1-1 0,2 0 0,-1-1-1,2 0 1,-1 0 0,2-1 0,20 13-1,-4-7 1,1-1-1,0-1 1,1-1-1,1-2 1,0-1-1,0-2 1,44 6-1,-9-7-21,-1-2-1,122-7 0,-174 0 15,0-1 0,0 0 1,0-1-1,-1 0 0,1-2 0,-1 1 0,0-1 0,0-1 0,-1-1 0,0 0 0,0 0 0,-1-1 0,0 0 0,-1-1 0,0 0 0,12-16 0,-1-1-21,-1-2-1,-1 0 1,-1-1-1,-2-1 1,21-54 0,-26 51-25,-2 0 1,-1 0 0,-2-1-1,-1 0 1,-1 0 0,-3-59 0,-1 82 30,0 1 0,-1 0 0,0 0 1,0 0-1,-1 0 0,-1 1 1,0-1-1,0 0 0,-1 1 1,-1 0-1,1 0 0,-2 0 1,1 0-1,-1 1 0,-13-15 1,-3 1-56,-1 2 0,0 1 0,-2 0 1,0 2-1,-1 1 0,-1 1 0,0 1 0,-30-12 1,-20-3-389,-146-37 1,102 39-331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25.406"/>
    </inkml:context>
    <inkml:brush xml:id="br0">
      <inkml:brushProperty name="width" value="0.05" units="cm"/>
      <inkml:brushProperty name="height" value="0.05" units="cm"/>
    </inkml:brush>
  </inkml:definitions>
  <inkml:trace contextRef="#ctx0" brushRef="#br0">1 45 576,'0'0'320,"203"-36"-128,-135 30 97,-5 3-113,-5 3-32,-15 0-32,-14 0-32,-15 0-80,-8 0 16,-9 0-128,-27 0-96,-9 0-417,3 3-111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23T16:33:28.758"/>
    </inkml:context>
    <inkml:brush xml:id="br0">
      <inkml:brushProperty name="width" value="0.05" units="cm"/>
      <inkml:brushProperty name="height" value="0.05" units="cm"/>
    </inkml:brush>
  </inkml:definitions>
  <inkml:trace contextRef="#ctx0" brushRef="#br0">1 74 1201,'0'0'1160,"8"-5"-1013,6-4-125,1 2 0,1 0 0,-1 0 0,1 2 0,0 0 0,32-6 1,30 2-409,122 1 1,-211 8-435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12/23/2023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12/23/2023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12/23/2023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12/23/2023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12/23/2023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12/23/2023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12/23/2023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12/23/2023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12/23/2023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12/23/2023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12/23/2023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12/23/2023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8" Type="http://schemas.openxmlformats.org/officeDocument/2006/relationships/image" Target="../media/image107.png"/><Relationship Id="rId3" Type="http://schemas.openxmlformats.org/officeDocument/2006/relationships/customXml" Target="../ink/ink59.xml"/><Relationship Id="rId21" Type="http://schemas.openxmlformats.org/officeDocument/2006/relationships/customXml" Target="../ink/ink64.xml"/><Relationship Id="rId7" Type="http://schemas.openxmlformats.org/officeDocument/2006/relationships/customXml" Target="../ink/ink61.xml"/><Relationship Id="rId17" Type="http://schemas.openxmlformats.org/officeDocument/2006/relationships/customXml" Target="../ink/ink62.xml"/><Relationship Id="rId2" Type="http://schemas.openxmlformats.org/officeDocument/2006/relationships/image" Target="../media/image106.png"/><Relationship Id="rId16" Type="http://schemas.openxmlformats.org/officeDocument/2006/relationships/image" Target="../media/image800.png"/><Relationship Id="rId20"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760.png"/><Relationship Id="rId24" Type="http://schemas.openxmlformats.org/officeDocument/2006/relationships/image" Target="../media/image110.png"/><Relationship Id="rId5" Type="http://schemas.openxmlformats.org/officeDocument/2006/relationships/customXml" Target="../ink/ink60.xml"/><Relationship Id="rId23" Type="http://schemas.openxmlformats.org/officeDocument/2006/relationships/customXml" Target="../ink/ink65.xml"/><Relationship Id="rId19" Type="http://schemas.openxmlformats.org/officeDocument/2006/relationships/customXml" Target="../ink/ink63.xml"/><Relationship Id="rId4" Type="http://schemas.openxmlformats.org/officeDocument/2006/relationships/image" Target="../media/image750.png"/><Relationship Id="rId22" Type="http://schemas.openxmlformats.org/officeDocument/2006/relationships/image" Target="../media/image10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2.gi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17" Type="http://schemas.openxmlformats.org/officeDocument/2006/relationships/image" Target="../media/image119.png"/><Relationship Id="rId299" Type="http://schemas.openxmlformats.org/officeDocument/2006/relationships/image" Target="../media/image144.png"/><Relationship Id="rId303" Type="http://schemas.openxmlformats.org/officeDocument/2006/relationships/image" Target="../media/image146.png"/><Relationship Id="rId324" Type="http://schemas.openxmlformats.org/officeDocument/2006/relationships/customXml" Target="../ink/ink114.xml"/><Relationship Id="rId345" Type="http://schemas.openxmlformats.org/officeDocument/2006/relationships/image" Target="../media/image167.png"/><Relationship Id="rId366" Type="http://schemas.openxmlformats.org/officeDocument/2006/relationships/customXml" Target="../ink/ink135.xml"/><Relationship Id="rId387" Type="http://schemas.openxmlformats.org/officeDocument/2006/relationships/image" Target="../media/image188.png"/><Relationship Id="rId205" Type="http://schemas.openxmlformats.org/officeDocument/2006/relationships/image" Target="../media/image1110.png"/><Relationship Id="rId247" Type="http://schemas.openxmlformats.org/officeDocument/2006/relationships/image" Target="../media/image1080.png"/><Relationship Id="rId412" Type="http://schemas.openxmlformats.org/officeDocument/2006/relationships/customXml" Target="../ink/ink158.xml"/><Relationship Id="rId433" Type="http://schemas.openxmlformats.org/officeDocument/2006/relationships/customXml" Target="../ink/ink169.xml"/><Relationship Id="rId268" Type="http://schemas.openxmlformats.org/officeDocument/2006/relationships/customXml" Target="../ink/ink86.xml"/><Relationship Id="rId289" Type="http://schemas.openxmlformats.org/officeDocument/2006/relationships/image" Target="../media/image139.png"/><Relationship Id="rId314" Type="http://schemas.openxmlformats.org/officeDocument/2006/relationships/customXml" Target="../ink/ink109.xml"/><Relationship Id="rId335" Type="http://schemas.openxmlformats.org/officeDocument/2006/relationships/image" Target="../media/image162.png"/><Relationship Id="rId356" Type="http://schemas.openxmlformats.org/officeDocument/2006/relationships/customXml" Target="../ink/ink130.xml"/><Relationship Id="rId377" Type="http://schemas.openxmlformats.org/officeDocument/2006/relationships/image" Target="../media/image183.png"/><Relationship Id="rId398" Type="http://schemas.openxmlformats.org/officeDocument/2006/relationships/customXml" Target="../ink/ink151.xml"/><Relationship Id="rId402" Type="http://schemas.openxmlformats.org/officeDocument/2006/relationships/customXml" Target="../ink/ink153.xml"/><Relationship Id="rId423" Type="http://schemas.openxmlformats.org/officeDocument/2006/relationships/customXml" Target="../ink/ink164.xml"/><Relationship Id="rId258" Type="http://schemas.openxmlformats.org/officeDocument/2006/relationships/customXml" Target="../ink/ink81.xml"/><Relationship Id="rId279" Type="http://schemas.openxmlformats.org/officeDocument/2006/relationships/image" Target="../media/image134.png"/><Relationship Id="rId444" Type="http://schemas.openxmlformats.org/officeDocument/2006/relationships/image" Target="../media/image216.png"/><Relationship Id="rId118" Type="http://schemas.openxmlformats.org/officeDocument/2006/relationships/customXml" Target="../ink/ink67.xml"/><Relationship Id="rId290" Type="http://schemas.openxmlformats.org/officeDocument/2006/relationships/customXml" Target="../ink/ink97.xml"/><Relationship Id="rId304" Type="http://schemas.openxmlformats.org/officeDocument/2006/relationships/customXml" Target="../ink/ink104.xml"/><Relationship Id="rId325" Type="http://schemas.openxmlformats.org/officeDocument/2006/relationships/image" Target="../media/image157.png"/><Relationship Id="rId346" Type="http://schemas.openxmlformats.org/officeDocument/2006/relationships/customXml" Target="../ink/ink125.xml"/><Relationship Id="rId367" Type="http://schemas.openxmlformats.org/officeDocument/2006/relationships/image" Target="../media/image178.png"/><Relationship Id="rId388" Type="http://schemas.openxmlformats.org/officeDocument/2006/relationships/customXml" Target="../ink/ink146.xml"/><Relationship Id="rId206" Type="http://schemas.openxmlformats.org/officeDocument/2006/relationships/customXml" Target="../ink/ink72.xml"/><Relationship Id="rId413" Type="http://schemas.openxmlformats.org/officeDocument/2006/relationships/image" Target="../media/image201.png"/><Relationship Id="rId248" Type="http://schemas.openxmlformats.org/officeDocument/2006/relationships/customXml" Target="../ink/ink76.xml"/><Relationship Id="rId269" Type="http://schemas.openxmlformats.org/officeDocument/2006/relationships/image" Target="../media/image128.png"/><Relationship Id="rId434" Type="http://schemas.openxmlformats.org/officeDocument/2006/relationships/image" Target="../media/image211.png"/><Relationship Id="rId280" Type="http://schemas.openxmlformats.org/officeDocument/2006/relationships/customXml" Target="../ink/ink92.xml"/><Relationship Id="rId315" Type="http://schemas.openxmlformats.org/officeDocument/2006/relationships/image" Target="../media/image152.png"/><Relationship Id="rId336" Type="http://schemas.openxmlformats.org/officeDocument/2006/relationships/customXml" Target="../ink/ink120.xml"/><Relationship Id="rId357" Type="http://schemas.openxmlformats.org/officeDocument/2006/relationships/image" Target="../media/image173.png"/><Relationship Id="rId378" Type="http://schemas.openxmlformats.org/officeDocument/2006/relationships/customXml" Target="../ink/ink141.xml"/><Relationship Id="rId399" Type="http://schemas.openxmlformats.org/officeDocument/2006/relationships/image" Target="../media/image194.png"/><Relationship Id="rId403" Type="http://schemas.openxmlformats.org/officeDocument/2006/relationships/image" Target="../media/image196.png"/><Relationship Id="rId259" Type="http://schemas.openxmlformats.org/officeDocument/2006/relationships/image" Target="../media/image121.png"/><Relationship Id="rId424" Type="http://schemas.openxmlformats.org/officeDocument/2006/relationships/image" Target="../media/image206.png"/><Relationship Id="rId445" Type="http://schemas.openxmlformats.org/officeDocument/2006/relationships/customXml" Target="../ink/ink175.xml"/><Relationship Id="rId119" Type="http://schemas.openxmlformats.org/officeDocument/2006/relationships/image" Target="../media/image1010.png"/><Relationship Id="rId270" Type="http://schemas.openxmlformats.org/officeDocument/2006/relationships/customXml" Target="../ink/ink87.xml"/><Relationship Id="rId291" Type="http://schemas.openxmlformats.org/officeDocument/2006/relationships/image" Target="../media/image140.png"/><Relationship Id="rId305" Type="http://schemas.openxmlformats.org/officeDocument/2006/relationships/image" Target="../media/image147.png"/><Relationship Id="rId326" Type="http://schemas.openxmlformats.org/officeDocument/2006/relationships/customXml" Target="../ink/ink115.xml"/><Relationship Id="rId347" Type="http://schemas.openxmlformats.org/officeDocument/2006/relationships/image" Target="../media/image168.png"/><Relationship Id="rId368" Type="http://schemas.openxmlformats.org/officeDocument/2006/relationships/customXml" Target="../ink/ink136.xml"/><Relationship Id="rId389" Type="http://schemas.openxmlformats.org/officeDocument/2006/relationships/image" Target="../media/image189.png"/><Relationship Id="rId249" Type="http://schemas.openxmlformats.org/officeDocument/2006/relationships/image" Target="../media/image115.png"/><Relationship Id="rId414" Type="http://schemas.openxmlformats.org/officeDocument/2006/relationships/customXml" Target="../ink/ink159.xml"/><Relationship Id="rId435" Type="http://schemas.openxmlformats.org/officeDocument/2006/relationships/customXml" Target="../ink/ink170.xml"/><Relationship Id="rId260" Type="http://schemas.openxmlformats.org/officeDocument/2006/relationships/customXml" Target="../ink/ink82.xml"/><Relationship Id="rId281" Type="http://schemas.openxmlformats.org/officeDocument/2006/relationships/image" Target="../media/image135.png"/><Relationship Id="rId316" Type="http://schemas.openxmlformats.org/officeDocument/2006/relationships/customXml" Target="../ink/ink110.xml"/><Relationship Id="rId337" Type="http://schemas.openxmlformats.org/officeDocument/2006/relationships/image" Target="../media/image163.png"/><Relationship Id="rId120" Type="http://schemas.openxmlformats.org/officeDocument/2006/relationships/customXml" Target="../ink/ink68.xml"/><Relationship Id="rId358" Type="http://schemas.openxmlformats.org/officeDocument/2006/relationships/customXml" Target="../ink/ink131.xml"/><Relationship Id="rId379" Type="http://schemas.openxmlformats.org/officeDocument/2006/relationships/image" Target="../media/image184.png"/><Relationship Id="rId390" Type="http://schemas.openxmlformats.org/officeDocument/2006/relationships/customXml" Target="../ink/ink147.xml"/><Relationship Id="rId404" Type="http://schemas.openxmlformats.org/officeDocument/2006/relationships/customXml" Target="../ink/ink154.xml"/><Relationship Id="rId425" Type="http://schemas.openxmlformats.org/officeDocument/2006/relationships/customXml" Target="../ink/ink165.xml"/><Relationship Id="rId446" Type="http://schemas.openxmlformats.org/officeDocument/2006/relationships/image" Target="../media/image217.png"/><Relationship Id="rId250" Type="http://schemas.openxmlformats.org/officeDocument/2006/relationships/customXml" Target="../ink/ink77.xml"/><Relationship Id="rId271" Type="http://schemas.openxmlformats.org/officeDocument/2006/relationships/image" Target="../media/image129.png"/><Relationship Id="rId292" Type="http://schemas.openxmlformats.org/officeDocument/2006/relationships/customXml" Target="../ink/ink98.xml"/><Relationship Id="rId306" Type="http://schemas.openxmlformats.org/officeDocument/2006/relationships/customXml" Target="../ink/ink105.xml"/><Relationship Id="rId327" Type="http://schemas.openxmlformats.org/officeDocument/2006/relationships/image" Target="../media/image158.png"/><Relationship Id="rId348" Type="http://schemas.openxmlformats.org/officeDocument/2006/relationships/customXml" Target="../ink/ink126.xml"/><Relationship Id="rId369" Type="http://schemas.openxmlformats.org/officeDocument/2006/relationships/image" Target="../media/image179.png"/><Relationship Id="rId380" Type="http://schemas.openxmlformats.org/officeDocument/2006/relationships/customXml" Target="../ink/ink142.xml"/><Relationship Id="rId415" Type="http://schemas.openxmlformats.org/officeDocument/2006/relationships/image" Target="../media/image202.png"/><Relationship Id="rId436" Type="http://schemas.openxmlformats.org/officeDocument/2006/relationships/image" Target="../media/image212.png"/><Relationship Id="rId261" Type="http://schemas.openxmlformats.org/officeDocument/2006/relationships/image" Target="../media/image122.png"/><Relationship Id="rId282" Type="http://schemas.openxmlformats.org/officeDocument/2006/relationships/customXml" Target="../ink/ink93.xml"/><Relationship Id="rId317" Type="http://schemas.openxmlformats.org/officeDocument/2006/relationships/image" Target="../media/image153.png"/><Relationship Id="rId338" Type="http://schemas.openxmlformats.org/officeDocument/2006/relationships/customXml" Target="../ink/ink121.xml"/><Relationship Id="rId359" Type="http://schemas.openxmlformats.org/officeDocument/2006/relationships/image" Target="../media/image174.png"/><Relationship Id="rId370" Type="http://schemas.openxmlformats.org/officeDocument/2006/relationships/customXml" Target="../ink/ink137.xml"/><Relationship Id="rId391" Type="http://schemas.openxmlformats.org/officeDocument/2006/relationships/image" Target="../media/image190.png"/><Relationship Id="rId405" Type="http://schemas.openxmlformats.org/officeDocument/2006/relationships/image" Target="../media/image197.png"/><Relationship Id="rId426" Type="http://schemas.openxmlformats.org/officeDocument/2006/relationships/image" Target="../media/image207.png"/><Relationship Id="rId447" Type="http://schemas.openxmlformats.org/officeDocument/2006/relationships/customXml" Target="../ink/ink176.xml"/><Relationship Id="rId3" Type="http://schemas.openxmlformats.org/officeDocument/2006/relationships/image" Target="../media/image114.png"/><Relationship Id="rId214" Type="http://schemas.openxmlformats.org/officeDocument/2006/relationships/customXml" Target="../ink/ink73.xml"/><Relationship Id="rId251" Type="http://schemas.openxmlformats.org/officeDocument/2006/relationships/image" Target="../media/image116.png"/><Relationship Id="rId256" Type="http://schemas.openxmlformats.org/officeDocument/2006/relationships/customXml" Target="../ink/ink80.xml"/><Relationship Id="rId277" Type="http://schemas.openxmlformats.org/officeDocument/2006/relationships/image" Target="../media/image133.png"/><Relationship Id="rId298" Type="http://schemas.openxmlformats.org/officeDocument/2006/relationships/customXml" Target="../ink/ink101.xml"/><Relationship Id="rId400" Type="http://schemas.openxmlformats.org/officeDocument/2006/relationships/customXml" Target="../ink/ink152.xml"/><Relationship Id="rId421" Type="http://schemas.openxmlformats.org/officeDocument/2006/relationships/customXml" Target="../ink/ink163.xml"/><Relationship Id="rId442" Type="http://schemas.openxmlformats.org/officeDocument/2006/relationships/image" Target="../media/image215.png"/><Relationship Id="rId272" Type="http://schemas.openxmlformats.org/officeDocument/2006/relationships/customXml" Target="../ink/ink88.xml"/><Relationship Id="rId293" Type="http://schemas.openxmlformats.org/officeDocument/2006/relationships/image" Target="../media/image141.png"/><Relationship Id="rId302" Type="http://schemas.openxmlformats.org/officeDocument/2006/relationships/customXml" Target="../ink/ink103.xml"/><Relationship Id="rId307" Type="http://schemas.openxmlformats.org/officeDocument/2006/relationships/image" Target="../media/image148.png"/><Relationship Id="rId323" Type="http://schemas.openxmlformats.org/officeDocument/2006/relationships/image" Target="../media/image156.png"/><Relationship Id="rId328" Type="http://schemas.openxmlformats.org/officeDocument/2006/relationships/customXml" Target="../ink/ink116.xml"/><Relationship Id="rId344" Type="http://schemas.openxmlformats.org/officeDocument/2006/relationships/customXml" Target="../ink/ink124.xml"/><Relationship Id="rId349" Type="http://schemas.openxmlformats.org/officeDocument/2006/relationships/image" Target="../media/image169.png"/><Relationship Id="rId360" Type="http://schemas.openxmlformats.org/officeDocument/2006/relationships/customXml" Target="../ink/ink132.xml"/><Relationship Id="rId365" Type="http://schemas.openxmlformats.org/officeDocument/2006/relationships/image" Target="../media/image177.png"/><Relationship Id="rId381" Type="http://schemas.openxmlformats.org/officeDocument/2006/relationships/image" Target="../media/image185.png"/><Relationship Id="rId386" Type="http://schemas.openxmlformats.org/officeDocument/2006/relationships/customXml" Target="../ink/ink145.xml"/><Relationship Id="rId416" Type="http://schemas.openxmlformats.org/officeDocument/2006/relationships/customXml" Target="../ink/ink160.xml"/><Relationship Id="rId246" Type="http://schemas.openxmlformats.org/officeDocument/2006/relationships/customXml" Target="../ink/ink75.xml"/><Relationship Id="rId267" Type="http://schemas.openxmlformats.org/officeDocument/2006/relationships/image" Target="../media/image127.png"/><Relationship Id="rId288" Type="http://schemas.openxmlformats.org/officeDocument/2006/relationships/customXml" Target="../ink/ink96.xml"/><Relationship Id="rId411" Type="http://schemas.openxmlformats.org/officeDocument/2006/relationships/image" Target="../media/image200.png"/><Relationship Id="rId432" Type="http://schemas.openxmlformats.org/officeDocument/2006/relationships/image" Target="../media/image210.png"/><Relationship Id="rId437" Type="http://schemas.openxmlformats.org/officeDocument/2006/relationships/customXml" Target="../ink/ink171.xml"/><Relationship Id="rId262" Type="http://schemas.openxmlformats.org/officeDocument/2006/relationships/customXml" Target="../ink/ink83.xml"/><Relationship Id="rId283" Type="http://schemas.openxmlformats.org/officeDocument/2006/relationships/image" Target="../media/image136.png"/><Relationship Id="rId313" Type="http://schemas.openxmlformats.org/officeDocument/2006/relationships/image" Target="../media/image151.png"/><Relationship Id="rId318" Type="http://schemas.openxmlformats.org/officeDocument/2006/relationships/customXml" Target="../ink/ink111.xml"/><Relationship Id="rId339" Type="http://schemas.openxmlformats.org/officeDocument/2006/relationships/image" Target="../media/image164.png"/><Relationship Id="rId169" Type="http://schemas.openxmlformats.org/officeDocument/2006/relationships/image" Target="../media/image600.png"/><Relationship Id="rId185" Type="http://schemas.openxmlformats.org/officeDocument/2006/relationships/image" Target="../media/image126.png"/><Relationship Id="rId334" Type="http://schemas.openxmlformats.org/officeDocument/2006/relationships/customXml" Target="../ink/ink119.xml"/><Relationship Id="rId350" Type="http://schemas.openxmlformats.org/officeDocument/2006/relationships/customXml" Target="../ink/ink127.xml"/><Relationship Id="rId355" Type="http://schemas.openxmlformats.org/officeDocument/2006/relationships/image" Target="../media/image172.png"/><Relationship Id="rId371" Type="http://schemas.openxmlformats.org/officeDocument/2006/relationships/image" Target="../media/image180.png"/><Relationship Id="rId376" Type="http://schemas.openxmlformats.org/officeDocument/2006/relationships/customXml" Target="../ink/ink140.xml"/><Relationship Id="rId397" Type="http://schemas.openxmlformats.org/officeDocument/2006/relationships/image" Target="../media/image193.png"/><Relationship Id="rId406" Type="http://schemas.openxmlformats.org/officeDocument/2006/relationships/customXml" Target="../ink/ink155.xml"/><Relationship Id="rId4" Type="http://schemas.openxmlformats.org/officeDocument/2006/relationships/customXml" Target="../ink/ink66.xml"/><Relationship Id="rId257" Type="http://schemas.openxmlformats.org/officeDocument/2006/relationships/image" Target="../media/image120.png"/><Relationship Id="rId278" Type="http://schemas.openxmlformats.org/officeDocument/2006/relationships/customXml" Target="../ink/ink91.xml"/><Relationship Id="rId392" Type="http://schemas.openxmlformats.org/officeDocument/2006/relationships/customXml" Target="../ink/ink148.xml"/><Relationship Id="rId401" Type="http://schemas.openxmlformats.org/officeDocument/2006/relationships/image" Target="../media/image195.png"/><Relationship Id="rId422" Type="http://schemas.openxmlformats.org/officeDocument/2006/relationships/image" Target="../media/image205.png"/><Relationship Id="rId427" Type="http://schemas.openxmlformats.org/officeDocument/2006/relationships/customXml" Target="../ink/ink166.xml"/><Relationship Id="rId443" Type="http://schemas.openxmlformats.org/officeDocument/2006/relationships/customXml" Target="../ink/ink174.xml"/><Relationship Id="rId448" Type="http://schemas.openxmlformats.org/officeDocument/2006/relationships/customXml" Target="../ink/ink177.xml"/><Relationship Id="rId252" Type="http://schemas.openxmlformats.org/officeDocument/2006/relationships/customXml" Target="../ink/ink78.xml"/><Relationship Id="rId273" Type="http://schemas.openxmlformats.org/officeDocument/2006/relationships/image" Target="../media/image130.png"/><Relationship Id="rId294" Type="http://schemas.openxmlformats.org/officeDocument/2006/relationships/customXml" Target="../ink/ink99.xml"/><Relationship Id="rId308" Type="http://schemas.openxmlformats.org/officeDocument/2006/relationships/customXml" Target="../ink/ink106.xml"/><Relationship Id="rId329" Type="http://schemas.openxmlformats.org/officeDocument/2006/relationships/image" Target="../media/image159.png"/><Relationship Id="rId175" Type="http://schemas.openxmlformats.org/officeDocument/2006/relationships/image" Target="../media/image123.png"/><Relationship Id="rId340" Type="http://schemas.openxmlformats.org/officeDocument/2006/relationships/customXml" Target="../ink/ink122.xml"/><Relationship Id="rId361" Type="http://schemas.openxmlformats.org/officeDocument/2006/relationships/image" Target="../media/image175.png"/><Relationship Id="rId382" Type="http://schemas.openxmlformats.org/officeDocument/2006/relationships/customXml" Target="../ink/ink143.xml"/><Relationship Id="rId417" Type="http://schemas.openxmlformats.org/officeDocument/2006/relationships/image" Target="../media/image203.png"/><Relationship Id="rId438" Type="http://schemas.openxmlformats.org/officeDocument/2006/relationships/image" Target="../media/image213.png"/><Relationship Id="rId263" Type="http://schemas.openxmlformats.org/officeDocument/2006/relationships/image" Target="../media/image124.png"/><Relationship Id="rId284" Type="http://schemas.openxmlformats.org/officeDocument/2006/relationships/customXml" Target="../ink/ink94.xml"/><Relationship Id="rId319" Type="http://schemas.openxmlformats.org/officeDocument/2006/relationships/image" Target="../media/image154.png"/><Relationship Id="rId330" Type="http://schemas.openxmlformats.org/officeDocument/2006/relationships/customXml" Target="../ink/ink117.xml"/><Relationship Id="rId186" Type="http://schemas.openxmlformats.org/officeDocument/2006/relationships/customXml" Target="../ink/ink71.xml"/><Relationship Id="rId351" Type="http://schemas.openxmlformats.org/officeDocument/2006/relationships/image" Target="../media/image170.png"/><Relationship Id="rId372" Type="http://schemas.openxmlformats.org/officeDocument/2006/relationships/customXml" Target="../ink/ink138.xml"/><Relationship Id="rId393" Type="http://schemas.openxmlformats.org/officeDocument/2006/relationships/image" Target="../media/image191.png"/><Relationship Id="rId407" Type="http://schemas.openxmlformats.org/officeDocument/2006/relationships/image" Target="../media/image198.png"/><Relationship Id="rId428" Type="http://schemas.openxmlformats.org/officeDocument/2006/relationships/image" Target="../media/image208.png"/><Relationship Id="rId449" Type="http://schemas.openxmlformats.org/officeDocument/2006/relationships/image" Target="../media/image218.png"/><Relationship Id="rId253" Type="http://schemas.openxmlformats.org/officeDocument/2006/relationships/image" Target="../media/image117.png"/><Relationship Id="rId274" Type="http://schemas.openxmlformats.org/officeDocument/2006/relationships/customXml" Target="../ink/ink89.xml"/><Relationship Id="rId295" Type="http://schemas.openxmlformats.org/officeDocument/2006/relationships/image" Target="../media/image142.png"/><Relationship Id="rId309" Type="http://schemas.openxmlformats.org/officeDocument/2006/relationships/image" Target="../media/image149.png"/><Relationship Id="rId320" Type="http://schemas.openxmlformats.org/officeDocument/2006/relationships/customXml" Target="../ink/ink112.xml"/><Relationship Id="rId176" Type="http://schemas.openxmlformats.org/officeDocument/2006/relationships/customXml" Target="../ink/ink69.xml"/><Relationship Id="rId341" Type="http://schemas.openxmlformats.org/officeDocument/2006/relationships/image" Target="../media/image165.png"/><Relationship Id="rId362" Type="http://schemas.openxmlformats.org/officeDocument/2006/relationships/customXml" Target="../ink/ink133.xml"/><Relationship Id="rId383" Type="http://schemas.openxmlformats.org/officeDocument/2006/relationships/image" Target="../media/image186.png"/><Relationship Id="rId418" Type="http://schemas.openxmlformats.org/officeDocument/2006/relationships/customXml" Target="../ink/ink161.xml"/><Relationship Id="rId439" Type="http://schemas.openxmlformats.org/officeDocument/2006/relationships/customXml" Target="../ink/ink172.xml"/><Relationship Id="rId243" Type="http://schemas.openxmlformats.org/officeDocument/2006/relationships/image" Target="../media/image131.png"/><Relationship Id="rId264" Type="http://schemas.openxmlformats.org/officeDocument/2006/relationships/customXml" Target="../ink/ink84.xml"/><Relationship Id="rId285" Type="http://schemas.openxmlformats.org/officeDocument/2006/relationships/image" Target="../media/image137.png"/><Relationship Id="rId450" Type="http://schemas.openxmlformats.org/officeDocument/2006/relationships/customXml" Target="../ink/ink178.xml"/><Relationship Id="rId310" Type="http://schemas.openxmlformats.org/officeDocument/2006/relationships/customXml" Target="../ink/ink107.xml"/><Relationship Id="rId331" Type="http://schemas.openxmlformats.org/officeDocument/2006/relationships/image" Target="../media/image160.png"/><Relationship Id="rId352" Type="http://schemas.openxmlformats.org/officeDocument/2006/relationships/customXml" Target="../ink/ink128.xml"/><Relationship Id="rId373" Type="http://schemas.openxmlformats.org/officeDocument/2006/relationships/image" Target="../media/image181.png"/><Relationship Id="rId394" Type="http://schemas.openxmlformats.org/officeDocument/2006/relationships/customXml" Target="../ink/ink149.xml"/><Relationship Id="rId408" Type="http://schemas.openxmlformats.org/officeDocument/2006/relationships/customXml" Target="../ink/ink156.xml"/><Relationship Id="rId429" Type="http://schemas.openxmlformats.org/officeDocument/2006/relationships/customXml" Target="../ink/ink167.xml"/><Relationship Id="rId1" Type="http://schemas.openxmlformats.org/officeDocument/2006/relationships/slideLayout" Target="../slideLayouts/slideLayout2.xml"/><Relationship Id="rId254" Type="http://schemas.openxmlformats.org/officeDocument/2006/relationships/customXml" Target="../ink/ink79.xml"/><Relationship Id="rId440" Type="http://schemas.openxmlformats.org/officeDocument/2006/relationships/image" Target="../media/image214.png"/><Relationship Id="rId275" Type="http://schemas.openxmlformats.org/officeDocument/2006/relationships/image" Target="../media/image132.png"/><Relationship Id="rId296" Type="http://schemas.openxmlformats.org/officeDocument/2006/relationships/customXml" Target="../ink/ink100.xml"/><Relationship Id="rId300" Type="http://schemas.openxmlformats.org/officeDocument/2006/relationships/customXml" Target="../ink/ink102.xml"/><Relationship Id="rId177" Type="http://schemas.openxmlformats.org/officeDocument/2006/relationships/customXml" Target="../ink/ink70.xml"/><Relationship Id="rId321" Type="http://schemas.openxmlformats.org/officeDocument/2006/relationships/image" Target="../media/image155.png"/><Relationship Id="rId342" Type="http://schemas.openxmlformats.org/officeDocument/2006/relationships/customXml" Target="../ink/ink123.xml"/><Relationship Id="rId363" Type="http://schemas.openxmlformats.org/officeDocument/2006/relationships/image" Target="../media/image176.png"/><Relationship Id="rId384" Type="http://schemas.openxmlformats.org/officeDocument/2006/relationships/customXml" Target="../ink/ink144.xml"/><Relationship Id="rId419" Type="http://schemas.openxmlformats.org/officeDocument/2006/relationships/image" Target="../media/image204.png"/><Relationship Id="rId244" Type="http://schemas.openxmlformats.org/officeDocument/2006/relationships/customXml" Target="../ink/ink74.xml"/><Relationship Id="rId430" Type="http://schemas.openxmlformats.org/officeDocument/2006/relationships/image" Target="../media/image209.png"/><Relationship Id="rId265" Type="http://schemas.openxmlformats.org/officeDocument/2006/relationships/image" Target="../media/image125.png"/><Relationship Id="rId286" Type="http://schemas.openxmlformats.org/officeDocument/2006/relationships/customXml" Target="../ink/ink95.xml"/><Relationship Id="rId451" Type="http://schemas.openxmlformats.org/officeDocument/2006/relationships/image" Target="../media/image219.png"/><Relationship Id="rId311" Type="http://schemas.openxmlformats.org/officeDocument/2006/relationships/image" Target="../media/image150.png"/><Relationship Id="rId332" Type="http://schemas.openxmlformats.org/officeDocument/2006/relationships/customXml" Target="../ink/ink118.xml"/><Relationship Id="rId353" Type="http://schemas.openxmlformats.org/officeDocument/2006/relationships/image" Target="../media/image171.png"/><Relationship Id="rId374" Type="http://schemas.openxmlformats.org/officeDocument/2006/relationships/customXml" Target="../ink/ink139.xml"/><Relationship Id="rId395" Type="http://schemas.openxmlformats.org/officeDocument/2006/relationships/image" Target="../media/image192.png"/><Relationship Id="rId409" Type="http://schemas.openxmlformats.org/officeDocument/2006/relationships/image" Target="../media/image199.png"/><Relationship Id="rId213" Type="http://schemas.openxmlformats.org/officeDocument/2006/relationships/image" Target="../media/image1060.png"/><Relationship Id="rId420" Type="http://schemas.openxmlformats.org/officeDocument/2006/relationships/customXml" Target="../ink/ink162.xml"/><Relationship Id="rId2" Type="http://schemas.openxmlformats.org/officeDocument/2006/relationships/image" Target="../media/image113.png"/><Relationship Id="rId255" Type="http://schemas.openxmlformats.org/officeDocument/2006/relationships/image" Target="../media/image118.png"/><Relationship Id="rId276" Type="http://schemas.openxmlformats.org/officeDocument/2006/relationships/customXml" Target="../ink/ink90.xml"/><Relationship Id="rId297" Type="http://schemas.openxmlformats.org/officeDocument/2006/relationships/image" Target="../media/image143.png"/><Relationship Id="rId441" Type="http://schemas.openxmlformats.org/officeDocument/2006/relationships/customXml" Target="../ink/ink173.xml"/><Relationship Id="rId301" Type="http://schemas.openxmlformats.org/officeDocument/2006/relationships/image" Target="../media/image145.png"/><Relationship Id="rId322" Type="http://schemas.openxmlformats.org/officeDocument/2006/relationships/customXml" Target="../ink/ink113.xml"/><Relationship Id="rId343" Type="http://schemas.openxmlformats.org/officeDocument/2006/relationships/image" Target="../media/image166.png"/><Relationship Id="rId364" Type="http://schemas.openxmlformats.org/officeDocument/2006/relationships/customXml" Target="../ink/ink134.xml"/><Relationship Id="rId385" Type="http://schemas.openxmlformats.org/officeDocument/2006/relationships/image" Target="../media/image187.png"/><Relationship Id="rId245" Type="http://schemas.openxmlformats.org/officeDocument/2006/relationships/image" Target="../media/image62.png"/><Relationship Id="rId266" Type="http://schemas.openxmlformats.org/officeDocument/2006/relationships/customXml" Target="../ink/ink85.xml"/><Relationship Id="rId287" Type="http://schemas.openxmlformats.org/officeDocument/2006/relationships/image" Target="../media/image138.png"/><Relationship Id="rId410" Type="http://schemas.openxmlformats.org/officeDocument/2006/relationships/customXml" Target="../ink/ink157.xml"/><Relationship Id="rId431" Type="http://schemas.openxmlformats.org/officeDocument/2006/relationships/customXml" Target="../ink/ink168.xml"/><Relationship Id="rId312" Type="http://schemas.openxmlformats.org/officeDocument/2006/relationships/customXml" Target="../ink/ink108.xml"/><Relationship Id="rId333" Type="http://schemas.openxmlformats.org/officeDocument/2006/relationships/image" Target="../media/image161.png"/><Relationship Id="rId354" Type="http://schemas.openxmlformats.org/officeDocument/2006/relationships/customXml" Target="../ink/ink129.xml"/><Relationship Id="rId375" Type="http://schemas.openxmlformats.org/officeDocument/2006/relationships/image" Target="../media/image182.png"/><Relationship Id="rId396" Type="http://schemas.openxmlformats.org/officeDocument/2006/relationships/customXml" Target="../ink/ink15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31" Type="http://schemas.openxmlformats.org/officeDocument/2006/relationships/customXml" Target="../ink/ink211.xml"/><Relationship Id="rId252" Type="http://schemas.openxmlformats.org/officeDocument/2006/relationships/image" Target="../media/image248.png"/><Relationship Id="rId273" Type="http://schemas.openxmlformats.org/officeDocument/2006/relationships/customXml" Target="../ink/ink232.xml"/><Relationship Id="rId89" Type="http://schemas.openxmlformats.org/officeDocument/2006/relationships/customXml" Target="../ink/ink188.xml"/><Relationship Id="rId112" Type="http://schemas.openxmlformats.org/officeDocument/2006/relationships/customXml" Target="../ink/ink190.xml"/><Relationship Id="rId205" Type="http://schemas.openxmlformats.org/officeDocument/2006/relationships/customXml" Target="../ink/ink198.xml"/><Relationship Id="rId226" Type="http://schemas.openxmlformats.org/officeDocument/2006/relationships/image" Target="../media/image235.png"/><Relationship Id="rId247" Type="http://schemas.openxmlformats.org/officeDocument/2006/relationships/customXml" Target="../ink/ink219.xml"/><Relationship Id="rId221" Type="http://schemas.openxmlformats.org/officeDocument/2006/relationships/customXml" Target="../ink/ink206.xml"/><Relationship Id="rId242" Type="http://schemas.openxmlformats.org/officeDocument/2006/relationships/image" Target="../media/image243.png"/><Relationship Id="rId263" Type="http://schemas.openxmlformats.org/officeDocument/2006/relationships/customXml" Target="../ink/ink227.xml"/><Relationship Id="rId268" Type="http://schemas.openxmlformats.org/officeDocument/2006/relationships/image" Target="../media/image256.png"/><Relationship Id="rId284" Type="http://schemas.openxmlformats.org/officeDocument/2006/relationships/image" Target="../media/image265.png"/><Relationship Id="rId289" Type="http://schemas.openxmlformats.org/officeDocument/2006/relationships/customXml" Target="../ink/ink240.xml"/><Relationship Id="rId74" Type="http://schemas.openxmlformats.org/officeDocument/2006/relationships/customXml" Target="../ink/ink184.xml"/><Relationship Id="rId79" Type="http://schemas.openxmlformats.org/officeDocument/2006/relationships/image" Target="../media/image2070.png"/><Relationship Id="rId123" Type="http://schemas.openxmlformats.org/officeDocument/2006/relationships/customXml" Target="../ink/ink192.xml"/><Relationship Id="rId216" Type="http://schemas.openxmlformats.org/officeDocument/2006/relationships/image" Target="../media/image230.png"/><Relationship Id="rId237" Type="http://schemas.openxmlformats.org/officeDocument/2006/relationships/customXml" Target="../ink/ink214.xml"/><Relationship Id="rId211" Type="http://schemas.openxmlformats.org/officeDocument/2006/relationships/customXml" Target="../ink/ink201.xml"/><Relationship Id="rId232" Type="http://schemas.openxmlformats.org/officeDocument/2006/relationships/image" Target="../media/image238.png"/><Relationship Id="rId253" Type="http://schemas.openxmlformats.org/officeDocument/2006/relationships/customXml" Target="../ink/ink222.xml"/><Relationship Id="rId258" Type="http://schemas.openxmlformats.org/officeDocument/2006/relationships/image" Target="../media/image251.png"/><Relationship Id="rId274" Type="http://schemas.openxmlformats.org/officeDocument/2006/relationships/image" Target="../media/image259.png"/><Relationship Id="rId279" Type="http://schemas.openxmlformats.org/officeDocument/2006/relationships/customXml" Target="../ink/ink235.xml"/><Relationship Id="rId69" Type="http://schemas.openxmlformats.org/officeDocument/2006/relationships/image" Target="../media/image63.png"/><Relationship Id="rId290" Type="http://schemas.openxmlformats.org/officeDocument/2006/relationships/image" Target="../media/image268.png"/><Relationship Id="rId80" Type="http://schemas.openxmlformats.org/officeDocument/2006/relationships/customXml" Target="../ink/ink185.xml"/><Relationship Id="rId206" Type="http://schemas.openxmlformats.org/officeDocument/2006/relationships/image" Target="../media/image224.png"/><Relationship Id="rId227" Type="http://schemas.openxmlformats.org/officeDocument/2006/relationships/customXml" Target="../ink/ink209.xml"/><Relationship Id="rId201" Type="http://schemas.openxmlformats.org/officeDocument/2006/relationships/image" Target="../media/image264.png"/><Relationship Id="rId222" Type="http://schemas.openxmlformats.org/officeDocument/2006/relationships/image" Target="../media/image233.png"/><Relationship Id="rId243" Type="http://schemas.openxmlformats.org/officeDocument/2006/relationships/customXml" Target="../ink/ink217.xml"/><Relationship Id="rId248" Type="http://schemas.openxmlformats.org/officeDocument/2006/relationships/image" Target="../media/image246.png"/><Relationship Id="rId264" Type="http://schemas.openxmlformats.org/officeDocument/2006/relationships/image" Target="../media/image254.png"/><Relationship Id="rId269" Type="http://schemas.openxmlformats.org/officeDocument/2006/relationships/customXml" Target="../ink/ink230.xml"/><Relationship Id="rId285" Type="http://schemas.openxmlformats.org/officeDocument/2006/relationships/customXml" Target="../ink/ink238.xml"/><Relationship Id="rId33" Type="http://schemas.openxmlformats.org/officeDocument/2006/relationships/image" Target="../media/image2031.png"/><Relationship Id="rId124" Type="http://schemas.openxmlformats.org/officeDocument/2006/relationships/customXml" Target="../ink/ink193.xml"/><Relationship Id="rId280" Type="http://schemas.openxmlformats.org/officeDocument/2006/relationships/image" Target="../media/image262.png"/><Relationship Id="rId217" Type="http://schemas.openxmlformats.org/officeDocument/2006/relationships/customXml" Target="../ink/ink204.xml"/><Relationship Id="rId1" Type="http://schemas.openxmlformats.org/officeDocument/2006/relationships/slideLayout" Target="../slideLayouts/slideLayout2.xml"/><Relationship Id="rId212" Type="http://schemas.openxmlformats.org/officeDocument/2006/relationships/image" Target="../media/image228.png"/><Relationship Id="rId233" Type="http://schemas.openxmlformats.org/officeDocument/2006/relationships/customXml" Target="../ink/ink212.xml"/><Relationship Id="rId238" Type="http://schemas.openxmlformats.org/officeDocument/2006/relationships/image" Target="../media/image241.png"/><Relationship Id="rId254" Type="http://schemas.openxmlformats.org/officeDocument/2006/relationships/image" Target="../media/image249.png"/><Relationship Id="rId259" Type="http://schemas.openxmlformats.org/officeDocument/2006/relationships/customXml" Target="../ink/ink225.xml"/><Relationship Id="rId270" Type="http://schemas.openxmlformats.org/officeDocument/2006/relationships/image" Target="../media/image257.png"/><Relationship Id="rId275" Type="http://schemas.openxmlformats.org/officeDocument/2006/relationships/customXml" Target="../ink/ink233.xml"/><Relationship Id="rId73" Type="http://schemas.openxmlformats.org/officeDocument/2006/relationships/customXml" Target="../ink/ink183.xml"/><Relationship Id="rId81" Type="http://schemas.openxmlformats.org/officeDocument/2006/relationships/customXml" Target="../ink/ink186.xml"/><Relationship Id="rId122" Type="http://schemas.openxmlformats.org/officeDocument/2006/relationships/customXml" Target="../ink/ink191.xml"/><Relationship Id="rId4" Type="http://schemas.openxmlformats.org/officeDocument/2006/relationships/customXml" Target="../ink/ink179.xml"/><Relationship Id="rId202" Type="http://schemas.openxmlformats.org/officeDocument/2006/relationships/customXml" Target="../ink/ink196.xml"/><Relationship Id="rId207" Type="http://schemas.openxmlformats.org/officeDocument/2006/relationships/customXml" Target="../ink/ink199.xml"/><Relationship Id="rId210" Type="http://schemas.openxmlformats.org/officeDocument/2006/relationships/image" Target="../media/image226.png"/><Relationship Id="rId215" Type="http://schemas.openxmlformats.org/officeDocument/2006/relationships/customXml" Target="../ink/ink203.xml"/><Relationship Id="rId223" Type="http://schemas.openxmlformats.org/officeDocument/2006/relationships/customXml" Target="../ink/ink207.xml"/><Relationship Id="rId228" Type="http://schemas.openxmlformats.org/officeDocument/2006/relationships/image" Target="../media/image236.png"/><Relationship Id="rId236" Type="http://schemas.openxmlformats.org/officeDocument/2006/relationships/image" Target="../media/image240.png"/><Relationship Id="rId244" Type="http://schemas.openxmlformats.org/officeDocument/2006/relationships/image" Target="../media/image244.png"/><Relationship Id="rId249" Type="http://schemas.openxmlformats.org/officeDocument/2006/relationships/customXml" Target="../ink/ink220.xml"/><Relationship Id="rId257" Type="http://schemas.openxmlformats.org/officeDocument/2006/relationships/customXml" Target="../ink/ink224.xml"/><Relationship Id="rId278" Type="http://schemas.openxmlformats.org/officeDocument/2006/relationships/image" Target="../media/image261.png"/><Relationship Id="rId260" Type="http://schemas.openxmlformats.org/officeDocument/2006/relationships/image" Target="../media/image252.png"/><Relationship Id="rId265" Type="http://schemas.openxmlformats.org/officeDocument/2006/relationships/customXml" Target="../ink/ink228.xml"/><Relationship Id="rId281" Type="http://schemas.openxmlformats.org/officeDocument/2006/relationships/customXml" Target="../ink/ink236.xml"/><Relationship Id="rId286" Type="http://schemas.openxmlformats.org/officeDocument/2006/relationships/image" Target="../media/image266.png"/><Relationship Id="rId34" Type="http://schemas.openxmlformats.org/officeDocument/2006/relationships/customXml" Target="../ink/ink180.xml"/><Relationship Id="rId125" Type="http://schemas.openxmlformats.org/officeDocument/2006/relationships/customXml" Target="../ink/ink194.xml"/><Relationship Id="rId71" Type="http://schemas.openxmlformats.org/officeDocument/2006/relationships/image" Target="../media/image2041.png"/><Relationship Id="rId213" Type="http://schemas.openxmlformats.org/officeDocument/2006/relationships/customXml" Target="../ink/ink202.xml"/><Relationship Id="rId218" Type="http://schemas.openxmlformats.org/officeDocument/2006/relationships/image" Target="../media/image231.png"/><Relationship Id="rId234" Type="http://schemas.openxmlformats.org/officeDocument/2006/relationships/image" Target="../media/image239.png"/><Relationship Id="rId239" Type="http://schemas.openxmlformats.org/officeDocument/2006/relationships/customXml" Target="../ink/ink215.xml"/><Relationship Id="rId2" Type="http://schemas.openxmlformats.org/officeDocument/2006/relationships/image" Target="../media/image220.png"/><Relationship Id="rId250" Type="http://schemas.openxmlformats.org/officeDocument/2006/relationships/image" Target="../media/image247.png"/><Relationship Id="rId255" Type="http://schemas.openxmlformats.org/officeDocument/2006/relationships/customXml" Target="../ink/ink223.xml"/><Relationship Id="rId271" Type="http://schemas.openxmlformats.org/officeDocument/2006/relationships/customXml" Target="../ink/ink231.xml"/><Relationship Id="rId276" Type="http://schemas.openxmlformats.org/officeDocument/2006/relationships/image" Target="../media/image260.png"/><Relationship Id="rId110" Type="http://schemas.openxmlformats.org/officeDocument/2006/relationships/image" Target="../media/image2220.png"/><Relationship Id="rId82" Type="http://schemas.openxmlformats.org/officeDocument/2006/relationships/image" Target="../media/image2080.png"/><Relationship Id="rId203" Type="http://schemas.openxmlformats.org/officeDocument/2006/relationships/customXml" Target="../ink/ink197.xml"/><Relationship Id="rId208" Type="http://schemas.openxmlformats.org/officeDocument/2006/relationships/image" Target="../media/image225.png"/><Relationship Id="rId229" Type="http://schemas.openxmlformats.org/officeDocument/2006/relationships/customXml" Target="../ink/ink210.xml"/><Relationship Id="rId224" Type="http://schemas.openxmlformats.org/officeDocument/2006/relationships/image" Target="../media/image234.png"/><Relationship Id="rId240" Type="http://schemas.openxmlformats.org/officeDocument/2006/relationships/image" Target="../media/image242.png"/><Relationship Id="rId245" Type="http://schemas.openxmlformats.org/officeDocument/2006/relationships/customXml" Target="../ink/ink218.xml"/><Relationship Id="rId261" Type="http://schemas.openxmlformats.org/officeDocument/2006/relationships/customXml" Target="../ink/ink226.xml"/><Relationship Id="rId266" Type="http://schemas.openxmlformats.org/officeDocument/2006/relationships/image" Target="../media/image255.png"/><Relationship Id="rId287" Type="http://schemas.openxmlformats.org/officeDocument/2006/relationships/customXml" Target="../ink/ink239.xml"/><Relationship Id="rId35" Type="http://schemas.openxmlformats.org/officeDocument/2006/relationships/image" Target="../media/image222.png"/><Relationship Id="rId126" Type="http://schemas.openxmlformats.org/officeDocument/2006/relationships/customXml" Target="../ink/ink195.xml"/><Relationship Id="rId282" Type="http://schemas.openxmlformats.org/officeDocument/2006/relationships/image" Target="../media/image263.png"/><Relationship Id="rId72" Type="http://schemas.openxmlformats.org/officeDocument/2006/relationships/customXml" Target="../ink/ink182.xml"/><Relationship Id="rId121" Type="http://schemas.openxmlformats.org/officeDocument/2006/relationships/image" Target="../media/image227.png"/><Relationship Id="rId219" Type="http://schemas.openxmlformats.org/officeDocument/2006/relationships/customXml" Target="../ink/ink205.xml"/><Relationship Id="rId3" Type="http://schemas.openxmlformats.org/officeDocument/2006/relationships/image" Target="../media/image221.png"/><Relationship Id="rId214" Type="http://schemas.openxmlformats.org/officeDocument/2006/relationships/image" Target="../media/image229.png"/><Relationship Id="rId230" Type="http://schemas.openxmlformats.org/officeDocument/2006/relationships/image" Target="../media/image237.png"/><Relationship Id="rId235" Type="http://schemas.openxmlformats.org/officeDocument/2006/relationships/customXml" Target="../ink/ink213.xml"/><Relationship Id="rId251" Type="http://schemas.openxmlformats.org/officeDocument/2006/relationships/customXml" Target="../ink/ink221.xml"/><Relationship Id="rId256" Type="http://schemas.openxmlformats.org/officeDocument/2006/relationships/image" Target="../media/image250.png"/><Relationship Id="rId277" Type="http://schemas.openxmlformats.org/officeDocument/2006/relationships/customXml" Target="../ink/ink234.xml"/><Relationship Id="rId272" Type="http://schemas.openxmlformats.org/officeDocument/2006/relationships/image" Target="../media/image258.png"/><Relationship Id="rId83" Type="http://schemas.openxmlformats.org/officeDocument/2006/relationships/customXml" Target="../ink/ink187.xml"/><Relationship Id="rId88" Type="http://schemas.openxmlformats.org/officeDocument/2006/relationships/image" Target="../media/image2110.png"/><Relationship Id="rId111" Type="http://schemas.openxmlformats.org/officeDocument/2006/relationships/customXml" Target="../ink/ink189.xml"/><Relationship Id="rId209" Type="http://schemas.openxmlformats.org/officeDocument/2006/relationships/customXml" Target="../ink/ink200.xml"/><Relationship Id="rId204" Type="http://schemas.openxmlformats.org/officeDocument/2006/relationships/image" Target="../media/image223.png"/><Relationship Id="rId220" Type="http://schemas.openxmlformats.org/officeDocument/2006/relationships/image" Target="../media/image232.png"/><Relationship Id="rId225" Type="http://schemas.openxmlformats.org/officeDocument/2006/relationships/customXml" Target="../ink/ink208.xml"/><Relationship Id="rId241" Type="http://schemas.openxmlformats.org/officeDocument/2006/relationships/customXml" Target="../ink/ink216.xml"/><Relationship Id="rId246" Type="http://schemas.openxmlformats.org/officeDocument/2006/relationships/image" Target="../media/image245.png"/><Relationship Id="rId267" Type="http://schemas.openxmlformats.org/officeDocument/2006/relationships/customXml" Target="../ink/ink229.xml"/><Relationship Id="rId288" Type="http://schemas.openxmlformats.org/officeDocument/2006/relationships/image" Target="../media/image267.png"/><Relationship Id="rId36" Type="http://schemas.openxmlformats.org/officeDocument/2006/relationships/customXml" Target="../ink/ink181.xml"/><Relationship Id="rId262" Type="http://schemas.openxmlformats.org/officeDocument/2006/relationships/image" Target="../media/image253.png"/><Relationship Id="rId283" Type="http://schemas.openxmlformats.org/officeDocument/2006/relationships/customXml" Target="../ink/ink23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customXml" Target="../ink/ink241.xml"/><Relationship Id="rId1" Type="http://schemas.openxmlformats.org/officeDocument/2006/relationships/slideLayout" Target="../slideLayouts/slideLayout2.xml"/><Relationship Id="rId5" Type="http://schemas.openxmlformats.org/officeDocument/2006/relationships/image" Target="../media/image1140.png"/><Relationship Id="rId4" Type="http://schemas.openxmlformats.org/officeDocument/2006/relationships/customXml" Target="../ink/ink242.xml"/></Relationships>
</file>

<file path=ppt/slides/_rels/slide114.xml.rels><?xml version="1.0" encoding="UTF-8" standalone="yes"?>
<Relationships xmlns="http://schemas.openxmlformats.org/package/2006/relationships"><Relationship Id="rId8" Type="http://schemas.openxmlformats.org/officeDocument/2006/relationships/image" Target="../media/image1370.png"/><Relationship Id="rId26" Type="http://schemas.openxmlformats.org/officeDocument/2006/relationships/image" Target="../media/image2040.png"/><Relationship Id="rId39" Type="http://schemas.openxmlformats.org/officeDocument/2006/relationships/customXml" Target="../ink/ink255.xml"/><Relationship Id="rId3" Type="http://schemas.openxmlformats.org/officeDocument/2006/relationships/customXml" Target="../ink/ink243.xml"/><Relationship Id="rId34" Type="http://schemas.openxmlformats.org/officeDocument/2006/relationships/image" Target="../media/image273.png"/><Relationship Id="rId42" Type="http://schemas.openxmlformats.org/officeDocument/2006/relationships/image" Target="../media/image277.png"/><Relationship Id="rId17" Type="http://schemas.openxmlformats.org/officeDocument/2006/relationships/customXml" Target="../ink/ink246.xml"/><Relationship Id="rId25" Type="http://schemas.openxmlformats.org/officeDocument/2006/relationships/customXml" Target="../ink/ink248.xml"/><Relationship Id="rId33" Type="http://schemas.openxmlformats.org/officeDocument/2006/relationships/customXml" Target="../ink/ink252.xml"/><Relationship Id="rId38" Type="http://schemas.openxmlformats.org/officeDocument/2006/relationships/image" Target="../media/image275.png"/><Relationship Id="rId2" Type="http://schemas.openxmlformats.org/officeDocument/2006/relationships/image" Target="../media/image269.png"/><Relationship Id="rId16" Type="http://schemas.openxmlformats.org/officeDocument/2006/relationships/image" Target="../media/image270.png"/><Relationship Id="rId29" Type="http://schemas.openxmlformats.org/officeDocument/2006/relationships/customXml" Target="../ink/ink250.xml"/><Relationship Id="rId41" Type="http://schemas.openxmlformats.org/officeDocument/2006/relationships/customXml" Target="../ink/ink256.xml"/><Relationship Id="rId1" Type="http://schemas.openxmlformats.org/officeDocument/2006/relationships/slideLayout" Target="../slideLayouts/slideLayout2.xml"/><Relationship Id="rId24" Type="http://schemas.openxmlformats.org/officeDocument/2006/relationships/image" Target="../media/image2030.png"/><Relationship Id="rId32" Type="http://schemas.openxmlformats.org/officeDocument/2006/relationships/image" Target="../media/image272.png"/><Relationship Id="rId37" Type="http://schemas.openxmlformats.org/officeDocument/2006/relationships/customXml" Target="../ink/ink254.xml"/><Relationship Id="rId40" Type="http://schemas.openxmlformats.org/officeDocument/2006/relationships/image" Target="../media/image276.png"/><Relationship Id="rId15" Type="http://schemas.openxmlformats.org/officeDocument/2006/relationships/customXml" Target="../ink/ink245.xml"/><Relationship Id="rId23" Type="http://schemas.openxmlformats.org/officeDocument/2006/relationships/customXml" Target="../ink/ink247.xml"/><Relationship Id="rId28" Type="http://schemas.openxmlformats.org/officeDocument/2006/relationships/image" Target="../media/image2700.png"/><Relationship Id="rId36" Type="http://schemas.openxmlformats.org/officeDocument/2006/relationships/image" Target="../media/image274.png"/><Relationship Id="rId31" Type="http://schemas.openxmlformats.org/officeDocument/2006/relationships/customXml" Target="../ink/ink251.xml"/><Relationship Id="rId44" Type="http://schemas.openxmlformats.org/officeDocument/2006/relationships/image" Target="../media/image278.png"/><Relationship Id="rId9" Type="http://schemas.openxmlformats.org/officeDocument/2006/relationships/customXml" Target="../ink/ink244.xml"/><Relationship Id="rId14" Type="http://schemas.openxmlformats.org/officeDocument/2006/relationships/image" Target="../media/image1980.png"/><Relationship Id="rId22" Type="http://schemas.openxmlformats.org/officeDocument/2006/relationships/image" Target="../media/image2020.png"/><Relationship Id="rId27" Type="http://schemas.openxmlformats.org/officeDocument/2006/relationships/customXml" Target="../ink/ink249.xml"/><Relationship Id="rId30" Type="http://schemas.openxmlformats.org/officeDocument/2006/relationships/image" Target="../media/image271.png"/><Relationship Id="rId35" Type="http://schemas.openxmlformats.org/officeDocument/2006/relationships/customXml" Target="../ink/ink253.xml"/><Relationship Id="rId43" Type="http://schemas.openxmlformats.org/officeDocument/2006/relationships/customXml" Target="../ink/ink257.xml"/></Relationships>
</file>

<file path=ppt/slides/_rels/slide115.xml.rels><?xml version="1.0" encoding="UTF-8" standalone="yes"?>
<Relationships xmlns="http://schemas.openxmlformats.org/package/2006/relationships"><Relationship Id="rId26" Type="http://schemas.openxmlformats.org/officeDocument/2006/relationships/image" Target="../media/image227.png"/><Relationship Id="rId154" Type="http://schemas.openxmlformats.org/officeDocument/2006/relationships/customXml" Target="../ink/ink281.xml"/><Relationship Id="rId159" Type="http://schemas.openxmlformats.org/officeDocument/2006/relationships/image" Target="../media/image285.png"/><Relationship Id="rId175" Type="http://schemas.openxmlformats.org/officeDocument/2006/relationships/image" Target="../media/image292.png"/><Relationship Id="rId170" Type="http://schemas.openxmlformats.org/officeDocument/2006/relationships/image" Target="../media/image290.png"/><Relationship Id="rId191" Type="http://schemas.openxmlformats.org/officeDocument/2006/relationships/image" Target="../media/image305.png"/><Relationship Id="rId196" Type="http://schemas.openxmlformats.org/officeDocument/2006/relationships/customXml" Target="../ink/ink303.xml"/><Relationship Id="rId200" Type="http://schemas.openxmlformats.org/officeDocument/2006/relationships/customXml" Target="../ink/ink305.xml"/><Relationship Id="rId205" Type="http://schemas.openxmlformats.org/officeDocument/2006/relationships/image" Target="../media/image313.png"/><Relationship Id="rId16" Type="http://schemas.openxmlformats.org/officeDocument/2006/relationships/image" Target="../media/image1380.png"/><Relationship Id="rId221" Type="http://schemas.openxmlformats.org/officeDocument/2006/relationships/image" Target="../media/image321.png"/><Relationship Id="rId37" Type="http://schemas.openxmlformats.org/officeDocument/2006/relationships/customXml" Target="../ink/ink266.xml"/><Relationship Id="rId74" Type="http://schemas.openxmlformats.org/officeDocument/2006/relationships/customXml" Target="../ink/ink269.xml"/><Relationship Id="rId149" Type="http://schemas.openxmlformats.org/officeDocument/2006/relationships/image" Target="../media/image281.png"/><Relationship Id="rId95" Type="http://schemas.openxmlformats.org/officeDocument/2006/relationships/customXml" Target="../ink/ink276.xml"/><Relationship Id="rId160" Type="http://schemas.openxmlformats.org/officeDocument/2006/relationships/customXml" Target="../ink/ink284.xml"/><Relationship Id="rId165" Type="http://schemas.openxmlformats.org/officeDocument/2006/relationships/image" Target="../media/image288.png"/><Relationship Id="rId181" Type="http://schemas.openxmlformats.org/officeDocument/2006/relationships/image" Target="../media/image296.png"/><Relationship Id="rId186" Type="http://schemas.openxmlformats.org/officeDocument/2006/relationships/customXml" Target="../ink/ink298.xml"/><Relationship Id="rId216" Type="http://schemas.openxmlformats.org/officeDocument/2006/relationships/customXml" Target="../ink/ink313.xml"/><Relationship Id="rId211" Type="http://schemas.openxmlformats.org/officeDocument/2006/relationships/image" Target="../media/image316.png"/><Relationship Id="rId22" Type="http://schemas.openxmlformats.org/officeDocument/2006/relationships/image" Target="../media/image2760.png"/><Relationship Id="rId27" Type="http://schemas.openxmlformats.org/officeDocument/2006/relationships/customXml" Target="../ink/ink262.xml"/><Relationship Id="rId80" Type="http://schemas.openxmlformats.org/officeDocument/2006/relationships/image" Target="../media/image301.png"/><Relationship Id="rId85" Type="http://schemas.openxmlformats.org/officeDocument/2006/relationships/image" Target="../media/image303.png"/><Relationship Id="rId150" Type="http://schemas.openxmlformats.org/officeDocument/2006/relationships/customXml" Target="../ink/ink279.xml"/><Relationship Id="rId155" Type="http://schemas.openxmlformats.org/officeDocument/2006/relationships/image" Target="../media/image283.png"/><Relationship Id="rId171" Type="http://schemas.openxmlformats.org/officeDocument/2006/relationships/customXml" Target="../ink/ink290.xml"/><Relationship Id="rId176" Type="http://schemas.openxmlformats.org/officeDocument/2006/relationships/customXml" Target="../ink/ink293.xml"/><Relationship Id="rId192" Type="http://schemas.openxmlformats.org/officeDocument/2006/relationships/customXml" Target="../ink/ink301.xml"/><Relationship Id="rId197" Type="http://schemas.openxmlformats.org/officeDocument/2006/relationships/image" Target="../media/image309.png"/><Relationship Id="rId206" Type="http://schemas.openxmlformats.org/officeDocument/2006/relationships/customXml" Target="../ink/ink308.xml"/><Relationship Id="rId201" Type="http://schemas.openxmlformats.org/officeDocument/2006/relationships/image" Target="../media/image311.png"/><Relationship Id="rId17" Type="http://schemas.openxmlformats.org/officeDocument/2006/relationships/customXml" Target="../ink/ink259.xml"/><Relationship Id="rId38" Type="http://schemas.openxmlformats.org/officeDocument/2006/relationships/customXml" Target="../ink/ink267.xml"/><Relationship Id="rId75" Type="http://schemas.openxmlformats.org/officeDocument/2006/relationships/image" Target="../media/image299.png"/><Relationship Id="rId96" Type="http://schemas.openxmlformats.org/officeDocument/2006/relationships/customXml" Target="../ink/ink277.xml"/><Relationship Id="rId161" Type="http://schemas.openxmlformats.org/officeDocument/2006/relationships/image" Target="../media/image286.png"/><Relationship Id="rId166" Type="http://schemas.openxmlformats.org/officeDocument/2006/relationships/customXml" Target="../ink/ink287.xml"/><Relationship Id="rId182" Type="http://schemas.openxmlformats.org/officeDocument/2006/relationships/customXml" Target="../ink/ink296.xml"/><Relationship Id="rId187" Type="http://schemas.openxmlformats.org/officeDocument/2006/relationships/image" Target="../media/image302.png"/><Relationship Id="rId217" Type="http://schemas.openxmlformats.org/officeDocument/2006/relationships/image" Target="../media/image319.png"/><Relationship Id="rId1" Type="http://schemas.openxmlformats.org/officeDocument/2006/relationships/slideLayout" Target="../slideLayouts/slideLayout2.xml"/><Relationship Id="rId190" Type="http://schemas.openxmlformats.org/officeDocument/2006/relationships/customXml" Target="../ink/ink300.xml"/><Relationship Id="rId204" Type="http://schemas.openxmlformats.org/officeDocument/2006/relationships/customXml" Target="../ink/ink307.xml"/><Relationship Id="rId212" Type="http://schemas.openxmlformats.org/officeDocument/2006/relationships/customXml" Target="../ink/ink311.xml"/><Relationship Id="rId220" Type="http://schemas.openxmlformats.org/officeDocument/2006/relationships/customXml" Target="../ink/ink315.xml"/><Relationship Id="rId23" Type="http://schemas.openxmlformats.org/officeDocument/2006/relationships/customXml" Target="../ink/ink260.xml"/><Relationship Id="rId28" Type="http://schemas.openxmlformats.org/officeDocument/2006/relationships/image" Target="../media/image63.png"/><Relationship Id="rId36" Type="http://schemas.openxmlformats.org/officeDocument/2006/relationships/image" Target="../media/image280.png"/><Relationship Id="rId31" Type="http://schemas.openxmlformats.org/officeDocument/2006/relationships/customXml" Target="../ink/ink265.xml"/><Relationship Id="rId65" Type="http://schemas.openxmlformats.org/officeDocument/2006/relationships/image" Target="../media/image294.png"/><Relationship Id="rId73" Type="http://schemas.openxmlformats.org/officeDocument/2006/relationships/image" Target="../media/image298.png"/><Relationship Id="rId81" Type="http://schemas.openxmlformats.org/officeDocument/2006/relationships/customXml" Target="../ink/ink272.xml"/><Relationship Id="rId86" Type="http://schemas.openxmlformats.org/officeDocument/2006/relationships/customXml" Target="../ink/ink274.xml"/><Relationship Id="rId94" Type="http://schemas.openxmlformats.org/officeDocument/2006/relationships/image" Target="../media/image307.png"/><Relationship Id="rId148" Type="http://schemas.openxmlformats.org/officeDocument/2006/relationships/customXml" Target="../ink/ink278.xml"/><Relationship Id="rId151" Type="http://schemas.openxmlformats.org/officeDocument/2006/relationships/image" Target="../media/image282.png"/><Relationship Id="rId156" Type="http://schemas.openxmlformats.org/officeDocument/2006/relationships/customXml" Target="../ink/ink282.xml"/><Relationship Id="rId164" Type="http://schemas.openxmlformats.org/officeDocument/2006/relationships/customXml" Target="../ink/ink286.xml"/><Relationship Id="rId169" Type="http://schemas.openxmlformats.org/officeDocument/2006/relationships/customXml" Target="../ink/ink289.xml"/><Relationship Id="rId177" Type="http://schemas.openxmlformats.org/officeDocument/2006/relationships/image" Target="../media/image293.png"/><Relationship Id="rId185" Type="http://schemas.openxmlformats.org/officeDocument/2006/relationships/image" Target="../media/image300.png"/><Relationship Id="rId198" Type="http://schemas.openxmlformats.org/officeDocument/2006/relationships/customXml" Target="../ink/ink304.xml"/><Relationship Id="rId172" Type="http://schemas.openxmlformats.org/officeDocument/2006/relationships/customXml" Target="../ink/ink291.xml"/><Relationship Id="rId180" Type="http://schemas.openxmlformats.org/officeDocument/2006/relationships/customXml" Target="../ink/ink295.xml"/><Relationship Id="rId193" Type="http://schemas.openxmlformats.org/officeDocument/2006/relationships/image" Target="../media/image306.png"/><Relationship Id="rId202" Type="http://schemas.openxmlformats.org/officeDocument/2006/relationships/customXml" Target="../ink/ink306.xml"/><Relationship Id="rId207" Type="http://schemas.openxmlformats.org/officeDocument/2006/relationships/image" Target="../media/image314.png"/><Relationship Id="rId210" Type="http://schemas.openxmlformats.org/officeDocument/2006/relationships/customXml" Target="../ink/ink310.xml"/><Relationship Id="rId215" Type="http://schemas.openxmlformats.org/officeDocument/2006/relationships/image" Target="../media/image318.png"/><Relationship Id="rId76" Type="http://schemas.openxmlformats.org/officeDocument/2006/relationships/customXml" Target="../ink/ink270.xml"/><Relationship Id="rId167" Type="http://schemas.openxmlformats.org/officeDocument/2006/relationships/image" Target="../media/image289.png"/><Relationship Id="rId188" Type="http://schemas.openxmlformats.org/officeDocument/2006/relationships/customXml" Target="../ink/ink299.xml"/><Relationship Id="rId162" Type="http://schemas.openxmlformats.org/officeDocument/2006/relationships/customXml" Target="../ink/ink285.xml"/><Relationship Id="rId183" Type="http://schemas.openxmlformats.org/officeDocument/2006/relationships/image" Target="../media/image297.png"/><Relationship Id="rId213" Type="http://schemas.openxmlformats.org/officeDocument/2006/relationships/image" Target="../media/image317.png"/><Relationship Id="rId218" Type="http://schemas.openxmlformats.org/officeDocument/2006/relationships/customXml" Target="../ink/ink314.xml"/><Relationship Id="rId2" Type="http://schemas.openxmlformats.org/officeDocument/2006/relationships/image" Target="../media/image279.png"/><Relationship Id="rId29" Type="http://schemas.openxmlformats.org/officeDocument/2006/relationships/customXml" Target="../ink/ink263.xml"/><Relationship Id="rId24" Type="http://schemas.openxmlformats.org/officeDocument/2006/relationships/image" Target="../media/image2770.png"/><Relationship Id="rId66" Type="http://schemas.openxmlformats.org/officeDocument/2006/relationships/customXml" Target="../ink/ink268.xml"/><Relationship Id="rId87" Type="http://schemas.openxmlformats.org/officeDocument/2006/relationships/customXml" Target="../ink/ink275.xml"/><Relationship Id="rId157" Type="http://schemas.openxmlformats.org/officeDocument/2006/relationships/image" Target="../media/image284.png"/><Relationship Id="rId178" Type="http://schemas.openxmlformats.org/officeDocument/2006/relationships/customXml" Target="../ink/ink294.xml"/><Relationship Id="rId82" Type="http://schemas.openxmlformats.org/officeDocument/2006/relationships/customXml" Target="../ink/ink273.xml"/><Relationship Id="rId152" Type="http://schemas.openxmlformats.org/officeDocument/2006/relationships/customXml" Target="../ink/ink280.xml"/><Relationship Id="rId173" Type="http://schemas.openxmlformats.org/officeDocument/2006/relationships/image" Target="../media/image291.png"/><Relationship Id="rId194" Type="http://schemas.openxmlformats.org/officeDocument/2006/relationships/customXml" Target="../ink/ink302.xml"/><Relationship Id="rId199" Type="http://schemas.openxmlformats.org/officeDocument/2006/relationships/image" Target="../media/image310.png"/><Relationship Id="rId203" Type="http://schemas.openxmlformats.org/officeDocument/2006/relationships/image" Target="../media/image312.png"/><Relationship Id="rId208" Type="http://schemas.openxmlformats.org/officeDocument/2006/relationships/customXml" Target="../ink/ink309.xml"/><Relationship Id="rId30" Type="http://schemas.openxmlformats.org/officeDocument/2006/relationships/customXml" Target="../ink/ink264.xml"/><Relationship Id="rId77" Type="http://schemas.openxmlformats.org/officeDocument/2006/relationships/customXml" Target="../ink/ink271.xml"/><Relationship Id="rId147" Type="http://schemas.openxmlformats.org/officeDocument/2006/relationships/image" Target="../media/image333.png"/><Relationship Id="rId168" Type="http://schemas.openxmlformats.org/officeDocument/2006/relationships/customXml" Target="../ink/ink288.xml"/><Relationship Id="rId163" Type="http://schemas.openxmlformats.org/officeDocument/2006/relationships/image" Target="../media/image287.png"/><Relationship Id="rId184" Type="http://schemas.openxmlformats.org/officeDocument/2006/relationships/customXml" Target="../ink/ink297.xml"/><Relationship Id="rId189" Type="http://schemas.openxmlformats.org/officeDocument/2006/relationships/image" Target="../media/image304.png"/><Relationship Id="rId219" Type="http://schemas.openxmlformats.org/officeDocument/2006/relationships/image" Target="../media/image320.png"/><Relationship Id="rId3" Type="http://schemas.openxmlformats.org/officeDocument/2006/relationships/customXml" Target="../ink/ink258.xml"/><Relationship Id="rId214" Type="http://schemas.openxmlformats.org/officeDocument/2006/relationships/customXml" Target="../ink/ink312.xml"/><Relationship Id="rId25" Type="http://schemas.openxmlformats.org/officeDocument/2006/relationships/customXml" Target="../ink/ink261.xml"/><Relationship Id="rId158" Type="http://schemas.openxmlformats.org/officeDocument/2006/relationships/customXml" Target="../ink/ink283.xml"/><Relationship Id="rId153" Type="http://schemas.openxmlformats.org/officeDocument/2006/relationships/image" Target="../media/image115.png"/><Relationship Id="rId174" Type="http://schemas.openxmlformats.org/officeDocument/2006/relationships/customXml" Target="../ink/ink292.xml"/><Relationship Id="rId179" Type="http://schemas.openxmlformats.org/officeDocument/2006/relationships/image" Target="../media/image295.png"/><Relationship Id="rId195" Type="http://schemas.openxmlformats.org/officeDocument/2006/relationships/image" Target="../media/image308.png"/><Relationship Id="rId209" Type="http://schemas.openxmlformats.org/officeDocument/2006/relationships/image" Target="../media/image31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68" Type="http://schemas.openxmlformats.org/officeDocument/2006/relationships/image" Target="../media/image68.png"/><Relationship Id="rId112" Type="http://schemas.openxmlformats.org/officeDocument/2006/relationships/customXml" Target="../ink/ink7.xml"/><Relationship Id="rId133" Type="http://schemas.openxmlformats.org/officeDocument/2006/relationships/customXml" Target="../ink/ink14.xml"/><Relationship Id="rId138" Type="http://schemas.openxmlformats.org/officeDocument/2006/relationships/image" Target="../media/image66.png"/><Relationship Id="rId154" Type="http://schemas.openxmlformats.org/officeDocument/2006/relationships/image" Target="../media/image79.png"/><Relationship Id="rId159" Type="http://schemas.openxmlformats.org/officeDocument/2006/relationships/image" Target="../media/image81.png"/><Relationship Id="rId175" Type="http://schemas.openxmlformats.org/officeDocument/2006/relationships/image" Target="../media/image89.png"/><Relationship Id="rId191" Type="http://schemas.openxmlformats.org/officeDocument/2006/relationships/image" Target="../media/image60.png"/><Relationship Id="rId196" Type="http://schemas.openxmlformats.org/officeDocument/2006/relationships/customXml" Target="../ink/ink37.xml"/><Relationship Id="rId200" Type="http://schemas.openxmlformats.org/officeDocument/2006/relationships/customXml" Target="../ink/ink39.xml"/><Relationship Id="rId205" Type="http://schemas.openxmlformats.org/officeDocument/2006/relationships/image" Target="../media/image86.png"/><Relationship Id="rId102" Type="http://schemas.openxmlformats.org/officeDocument/2006/relationships/image" Target="../media/image62.png"/><Relationship Id="rId123" Type="http://schemas.openxmlformats.org/officeDocument/2006/relationships/customXml" Target="../ink/ink10.xml"/><Relationship Id="rId149" Type="http://schemas.openxmlformats.org/officeDocument/2006/relationships/customXml" Target="../ink/ink20.xml"/><Relationship Id="rId5" Type="http://schemas.openxmlformats.org/officeDocument/2006/relationships/customXml" Target="../ink/ink2.xml"/><Relationship Id="rId160" Type="http://schemas.openxmlformats.org/officeDocument/2006/relationships/customXml" Target="../ink/ink24.xml"/><Relationship Id="rId181" Type="http://schemas.openxmlformats.org/officeDocument/2006/relationships/image" Target="../media/image92.png"/><Relationship Id="rId186" Type="http://schemas.openxmlformats.org/officeDocument/2006/relationships/customXml" Target="../ink/ink32.xml"/><Relationship Id="rId216" Type="http://schemas.openxmlformats.org/officeDocument/2006/relationships/customXml" Target="../ink/ink47.xml"/><Relationship Id="rId211" Type="http://schemas.openxmlformats.org/officeDocument/2006/relationships/image" Target="../media/image97.png"/><Relationship Id="rId69" Type="http://schemas.openxmlformats.org/officeDocument/2006/relationships/customXml" Target="../ink/ink3.xml"/><Relationship Id="rId113" Type="http://schemas.openxmlformats.org/officeDocument/2006/relationships/image" Target="../media/image75.png"/><Relationship Id="rId134" Type="http://schemas.openxmlformats.org/officeDocument/2006/relationships/image" Target="../media/image64.png"/><Relationship Id="rId139" Type="http://schemas.openxmlformats.org/officeDocument/2006/relationships/customXml" Target="../ink/ink17.xml"/><Relationship Id="rId121" Type="http://schemas.openxmlformats.org/officeDocument/2006/relationships/customXml" Target="../ink/ink9.xml"/><Relationship Id="rId155" Type="http://schemas.openxmlformats.org/officeDocument/2006/relationships/customXml" Target="../ink/ink21.xml"/><Relationship Id="rId163" Type="http://schemas.openxmlformats.org/officeDocument/2006/relationships/image" Target="../media/image83.png"/><Relationship Id="rId176" Type="http://schemas.openxmlformats.org/officeDocument/2006/relationships/customXml" Target="../ink/ink27.xml"/><Relationship Id="rId184" Type="http://schemas.openxmlformats.org/officeDocument/2006/relationships/customXml" Target="../ink/ink31.xml"/><Relationship Id="rId189" Type="http://schemas.openxmlformats.org/officeDocument/2006/relationships/image" Target="../media/image96.png"/><Relationship Id="rId192" Type="http://schemas.openxmlformats.org/officeDocument/2006/relationships/customXml" Target="../ink/ink35.xml"/><Relationship Id="rId197" Type="http://schemas.openxmlformats.org/officeDocument/2006/relationships/image" Target="../media/image76.png"/><Relationship Id="rId206" Type="http://schemas.openxmlformats.org/officeDocument/2006/relationships/customXml" Target="../ink/ink42.xml"/><Relationship Id="rId219" Type="http://schemas.openxmlformats.org/officeDocument/2006/relationships/image" Target="../media/image101.png"/><Relationship Id="rId3" Type="http://schemas.openxmlformats.org/officeDocument/2006/relationships/customXml" Target="../ink/ink1.xml"/><Relationship Id="rId201" Type="http://schemas.openxmlformats.org/officeDocument/2006/relationships/image" Target="../media/image84.png"/><Relationship Id="rId214" Type="http://schemas.openxmlformats.org/officeDocument/2006/relationships/customXml" Target="../ink/ink46.xml"/><Relationship Id="rId103" Type="http://schemas.openxmlformats.org/officeDocument/2006/relationships/customXml" Target="../ink/ink5.xml"/><Relationship Id="rId124" Type="http://schemas.openxmlformats.org/officeDocument/2006/relationships/image" Target="../media/image58.png"/><Relationship Id="rId137" Type="http://schemas.openxmlformats.org/officeDocument/2006/relationships/customXml" Target="../ink/ink16.xml"/><Relationship Id="rId158" Type="http://schemas.openxmlformats.org/officeDocument/2006/relationships/customXml" Target="../ink/ink23.xml"/><Relationship Id="rId70" Type="http://schemas.openxmlformats.org/officeDocument/2006/relationships/image" Target="../media/image69.png"/><Relationship Id="rId111" Type="http://schemas.openxmlformats.org/officeDocument/2006/relationships/image" Target="../media/image74.png"/><Relationship Id="rId132" Type="http://schemas.openxmlformats.org/officeDocument/2006/relationships/image" Target="../media/image63.png"/><Relationship Id="rId140" Type="http://schemas.openxmlformats.org/officeDocument/2006/relationships/image" Target="../media/image67.png"/><Relationship Id="rId161" Type="http://schemas.openxmlformats.org/officeDocument/2006/relationships/image" Target="../media/image82.png"/><Relationship Id="rId179" Type="http://schemas.openxmlformats.org/officeDocument/2006/relationships/image" Target="../media/image91.png"/><Relationship Id="rId182" Type="http://schemas.openxmlformats.org/officeDocument/2006/relationships/customXml" Target="../ink/ink30.xml"/><Relationship Id="rId187" Type="http://schemas.openxmlformats.org/officeDocument/2006/relationships/image" Target="../media/image95.png"/><Relationship Id="rId195" Type="http://schemas.openxmlformats.org/officeDocument/2006/relationships/image" Target="../media/image71.png"/><Relationship Id="rId209" Type="http://schemas.openxmlformats.org/officeDocument/2006/relationships/image" Target="../media/image88.png"/><Relationship Id="rId217" Type="http://schemas.openxmlformats.org/officeDocument/2006/relationships/image" Target="../media/image100.png"/><Relationship Id="rId1" Type="http://schemas.openxmlformats.org/officeDocument/2006/relationships/slideLayout" Target="../slideLayouts/slideLayout2.xml"/><Relationship Id="rId190" Type="http://schemas.openxmlformats.org/officeDocument/2006/relationships/customXml" Target="../ink/ink34.xml"/><Relationship Id="rId204" Type="http://schemas.openxmlformats.org/officeDocument/2006/relationships/customXml" Target="../ink/ink41.xml"/><Relationship Id="rId212" Type="http://schemas.openxmlformats.org/officeDocument/2006/relationships/customXml" Target="../ink/ink45.xml"/><Relationship Id="rId114" Type="http://schemas.openxmlformats.org/officeDocument/2006/relationships/customXml" Target="../ink/ink8.xml"/><Relationship Id="rId127" Type="http://schemas.openxmlformats.org/officeDocument/2006/relationships/customXml" Target="../ink/ink12.xml"/><Relationship Id="rId122" Type="http://schemas.openxmlformats.org/officeDocument/2006/relationships/image" Target="../media/image57.png"/><Relationship Id="rId130" Type="http://schemas.openxmlformats.org/officeDocument/2006/relationships/image" Target="../media/image61.png"/><Relationship Id="rId135" Type="http://schemas.openxmlformats.org/officeDocument/2006/relationships/customXml" Target="../ink/ink15.xml"/><Relationship Id="rId148" Type="http://schemas.openxmlformats.org/officeDocument/2006/relationships/image" Target="../media/image73.png"/><Relationship Id="rId156" Type="http://schemas.openxmlformats.org/officeDocument/2006/relationships/customXml" Target="../ink/ink22.xml"/><Relationship Id="rId164" Type="http://schemas.openxmlformats.org/officeDocument/2006/relationships/customXml" Target="../ink/ink26.xml"/><Relationship Id="rId177" Type="http://schemas.openxmlformats.org/officeDocument/2006/relationships/image" Target="../media/image90.png"/><Relationship Id="rId185" Type="http://schemas.openxmlformats.org/officeDocument/2006/relationships/image" Target="../media/image94.png"/><Relationship Id="rId198" Type="http://schemas.openxmlformats.org/officeDocument/2006/relationships/customXml" Target="../ink/ink38.xml"/><Relationship Id="rId4" Type="http://schemas.openxmlformats.org/officeDocument/2006/relationships/image" Target="../media/image56.png"/><Relationship Id="rId180" Type="http://schemas.openxmlformats.org/officeDocument/2006/relationships/customXml" Target="../ink/ink29.xml"/><Relationship Id="rId193" Type="http://schemas.openxmlformats.org/officeDocument/2006/relationships/image" Target="../media/image70.png"/><Relationship Id="rId202" Type="http://schemas.openxmlformats.org/officeDocument/2006/relationships/customXml" Target="../ink/ink40.xml"/><Relationship Id="rId207" Type="http://schemas.openxmlformats.org/officeDocument/2006/relationships/image" Target="../media/image87.png"/><Relationship Id="rId210" Type="http://schemas.openxmlformats.org/officeDocument/2006/relationships/customXml" Target="../ink/ink44.xml"/><Relationship Id="rId215" Type="http://schemas.openxmlformats.org/officeDocument/2006/relationships/image" Target="../media/image99.png"/><Relationship Id="rId104" Type="http://schemas.openxmlformats.org/officeDocument/2006/relationships/customXml" Target="../ink/ink6.xml"/><Relationship Id="rId120" Type="http://schemas.openxmlformats.org/officeDocument/2006/relationships/image" Target="../media/image78.png"/><Relationship Id="rId125" Type="http://schemas.openxmlformats.org/officeDocument/2006/relationships/customXml" Target="../ink/ink11.xml"/><Relationship Id="rId141" Type="http://schemas.openxmlformats.org/officeDocument/2006/relationships/customXml" Target="../ink/ink18.xml"/><Relationship Id="rId146" Type="http://schemas.openxmlformats.org/officeDocument/2006/relationships/image" Target="../media/image72.png"/><Relationship Id="rId188" Type="http://schemas.openxmlformats.org/officeDocument/2006/relationships/customXml" Target="../ink/ink33.xml"/><Relationship Id="rId71" Type="http://schemas.openxmlformats.org/officeDocument/2006/relationships/customXml" Target="../ink/ink4.xml"/><Relationship Id="rId162" Type="http://schemas.openxmlformats.org/officeDocument/2006/relationships/customXml" Target="../ink/ink25.xml"/><Relationship Id="rId183" Type="http://schemas.openxmlformats.org/officeDocument/2006/relationships/image" Target="../media/image93.png"/><Relationship Id="rId213" Type="http://schemas.openxmlformats.org/officeDocument/2006/relationships/image" Target="../media/image98.png"/><Relationship Id="rId218" Type="http://schemas.openxmlformats.org/officeDocument/2006/relationships/customXml" Target="../ink/ink48.xml"/><Relationship Id="rId2" Type="http://schemas.openxmlformats.org/officeDocument/2006/relationships/image" Target="../media/image55.png"/><Relationship Id="rId131" Type="http://schemas.openxmlformats.org/officeDocument/2006/relationships/customXml" Target="../ink/ink13.xml"/><Relationship Id="rId136" Type="http://schemas.openxmlformats.org/officeDocument/2006/relationships/image" Target="../media/image65.png"/><Relationship Id="rId157" Type="http://schemas.openxmlformats.org/officeDocument/2006/relationships/image" Target="../media/image80.png"/><Relationship Id="rId178" Type="http://schemas.openxmlformats.org/officeDocument/2006/relationships/customXml" Target="../ink/ink28.xml"/><Relationship Id="rId194" Type="http://schemas.openxmlformats.org/officeDocument/2006/relationships/customXml" Target="../ink/ink36.xml"/><Relationship Id="rId199" Type="http://schemas.openxmlformats.org/officeDocument/2006/relationships/image" Target="../media/image77.png"/><Relationship Id="rId203" Type="http://schemas.openxmlformats.org/officeDocument/2006/relationships/image" Target="../media/image85.png"/><Relationship Id="rId208" Type="http://schemas.openxmlformats.org/officeDocument/2006/relationships/customXml" Target="../ink/ink43.xml"/><Relationship Id="rId126" Type="http://schemas.openxmlformats.org/officeDocument/2006/relationships/image" Target="../media/image59.png"/><Relationship Id="rId147" Type="http://schemas.openxmlformats.org/officeDocument/2006/relationships/customXml" Target="../ink/ink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customXml" Target="../ink/ink54.xml"/><Relationship Id="rId18" Type="http://schemas.openxmlformats.org/officeDocument/2006/relationships/image" Target="../media/image971.png"/><Relationship Id="rId3" Type="http://schemas.openxmlformats.org/officeDocument/2006/relationships/customXml" Target="../ink/ink49.xml"/><Relationship Id="rId21" Type="http://schemas.openxmlformats.org/officeDocument/2006/relationships/customXml" Target="../ink/ink58.xml"/><Relationship Id="rId7" Type="http://schemas.openxmlformats.org/officeDocument/2006/relationships/customXml" Target="../ink/ink51.xml"/><Relationship Id="rId12" Type="http://schemas.openxmlformats.org/officeDocument/2006/relationships/image" Target="../media/image940.png"/><Relationship Id="rId17" Type="http://schemas.openxmlformats.org/officeDocument/2006/relationships/customXml" Target="../ink/ink56.xml"/><Relationship Id="rId2" Type="http://schemas.openxmlformats.org/officeDocument/2006/relationships/image" Target="../media/image102.png"/><Relationship Id="rId16" Type="http://schemas.openxmlformats.org/officeDocument/2006/relationships/image" Target="../media/image960.png"/><Relationship Id="rId20" Type="http://schemas.openxmlformats.org/officeDocument/2006/relationships/image" Target="../media/image981.png"/><Relationship Id="rId1" Type="http://schemas.openxmlformats.org/officeDocument/2006/relationships/slideLayout" Target="../slideLayouts/slideLayout2.xml"/><Relationship Id="rId6" Type="http://schemas.openxmlformats.org/officeDocument/2006/relationships/image" Target="../media/image910.png"/><Relationship Id="rId11" Type="http://schemas.openxmlformats.org/officeDocument/2006/relationships/customXml" Target="../ink/ink53.xml"/><Relationship Id="rId5" Type="http://schemas.openxmlformats.org/officeDocument/2006/relationships/customXml" Target="../ink/ink50.xml"/><Relationship Id="rId15" Type="http://schemas.openxmlformats.org/officeDocument/2006/relationships/customXml" Target="../ink/ink55.xml"/><Relationship Id="rId10" Type="http://schemas.openxmlformats.org/officeDocument/2006/relationships/image" Target="../media/image930.png"/><Relationship Id="rId19" Type="http://schemas.openxmlformats.org/officeDocument/2006/relationships/customXml" Target="../ink/ink57.xml"/><Relationship Id="rId4" Type="http://schemas.openxmlformats.org/officeDocument/2006/relationships/image" Target="../media/image900.png"/><Relationship Id="rId9" Type="http://schemas.openxmlformats.org/officeDocument/2006/relationships/customXml" Target="../ink/ink52.xml"/><Relationship Id="rId14" Type="http://schemas.openxmlformats.org/officeDocument/2006/relationships/image" Target="../media/image950.png"/><Relationship Id="rId22" Type="http://schemas.openxmlformats.org/officeDocument/2006/relationships/image" Target="../media/image990.png"/></Relationships>
</file>

<file path=ppt/slides/_rels/slide9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05783" y="79260"/>
            <a:ext cx="6253317" cy="3686015"/>
          </a:xfrm>
        </p:spPr>
        <p:txBody>
          <a:bodyPr>
            <a:normAutofit/>
          </a:bodyPr>
          <a:lstStyle/>
          <a:p>
            <a:pPr algn="ctr"/>
            <a:r>
              <a:rPr lang="en-US" sz="8000" dirty="0"/>
              <a:t>Deep Learning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305783" y="4989980"/>
            <a:ext cx="6269347" cy="1021498"/>
          </a:xfrm>
        </p:spPr>
        <p:txBody>
          <a:bodyPr>
            <a:normAutofit/>
          </a:bodyPr>
          <a:lstStyle/>
          <a:p>
            <a:pPr algn="ctr"/>
            <a:r>
              <a:rPr lang="en-US" sz="2800" b="1" cap="none" dirty="0">
                <a:solidFill>
                  <a:schemeClr val="tx1">
                    <a:lumMod val="85000"/>
                    <a:lumOff val="15000"/>
                  </a:schemeClr>
                </a:solidFill>
              </a:rPr>
              <a:t>Abhishek Sharma</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14D1-B47E-E8DC-58B9-BAC4CE350399}"/>
              </a:ext>
            </a:extLst>
          </p:cNvPr>
          <p:cNvSpPr>
            <a:spLocks noGrp="1"/>
          </p:cNvSpPr>
          <p:nvPr>
            <p:ph type="title"/>
          </p:nvPr>
        </p:nvSpPr>
        <p:spPr/>
        <p:txBody>
          <a:bodyPr>
            <a:normAutofit/>
          </a:bodyPr>
          <a:lstStyle/>
          <a:p>
            <a:pPr algn="ctr"/>
            <a:r>
              <a:rPr lang="en-US" sz="4000" dirty="0"/>
              <a:t>Neural Networks</a:t>
            </a:r>
            <a:endParaRPr lang="en-IN" sz="4000" dirty="0"/>
          </a:p>
        </p:txBody>
      </p:sp>
      <p:sp>
        <p:nvSpPr>
          <p:cNvPr id="3" name="Content Placeholder 2">
            <a:extLst>
              <a:ext uri="{FF2B5EF4-FFF2-40B4-BE49-F238E27FC236}">
                <a16:creationId xmlns:a16="http://schemas.microsoft.com/office/drawing/2014/main" id="{763A53CB-315B-59AA-681D-18990CC5FDC4}"/>
              </a:ext>
            </a:extLst>
          </p:cNvPr>
          <p:cNvSpPr>
            <a:spLocks noGrp="1"/>
          </p:cNvSpPr>
          <p:nvPr>
            <p:ph idx="1"/>
          </p:nvPr>
        </p:nvSpPr>
        <p:spPr/>
        <p:txBody>
          <a:bodyPr>
            <a:normAutofit fontScale="92500"/>
          </a:bodyPr>
          <a:lstStyle/>
          <a:p>
            <a:pPr algn="just"/>
            <a:r>
              <a:rPr lang="en-US" sz="2400" dirty="0"/>
              <a:t>- Backbone of Deep Learning.</a:t>
            </a:r>
          </a:p>
          <a:p>
            <a:pPr algn="just"/>
            <a:r>
              <a:rPr lang="en-US" sz="2400" dirty="0"/>
              <a:t>- Consisting of layers : Input layer(one), hidden layer(-multiple), output layer(one).</a:t>
            </a:r>
          </a:p>
          <a:p>
            <a:pPr algn="just"/>
            <a:r>
              <a:rPr lang="en-US" sz="2400" dirty="0"/>
              <a:t>- Each layer is a cluster of neurons.</a:t>
            </a:r>
          </a:p>
          <a:p>
            <a:pPr algn="just"/>
            <a:r>
              <a:rPr lang="en-US" sz="2400" dirty="0"/>
              <a:t>- Each neuron in a layer is connected to all the neurons of the previous layer and all the neurons of the next layer.</a:t>
            </a:r>
          </a:p>
          <a:p>
            <a:pPr algn="just"/>
            <a:r>
              <a:rPr lang="en-US" sz="2400" dirty="0"/>
              <a:t>- Each neuron is a combination of functions : Weighted sum, Activation Function.</a:t>
            </a:r>
          </a:p>
          <a:p>
            <a:pPr algn="just"/>
            <a:r>
              <a:rPr lang="en-US" sz="2400" dirty="0"/>
              <a:t>- The output of the current layer is the input to the next layer.</a:t>
            </a:r>
          </a:p>
          <a:p>
            <a:endParaRPr lang="en-IN" dirty="0"/>
          </a:p>
        </p:txBody>
      </p:sp>
    </p:spTree>
    <p:extLst>
      <p:ext uri="{BB962C8B-B14F-4D97-AF65-F5344CB8AC3E}">
        <p14:creationId xmlns:p14="http://schemas.microsoft.com/office/powerpoint/2010/main" val="10054513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299B1-B6F2-C789-A215-9AB741AA449D}"/>
              </a:ext>
            </a:extLst>
          </p:cNvPr>
          <p:cNvSpPr>
            <a:spLocks noGrp="1"/>
          </p:cNvSpPr>
          <p:nvPr>
            <p:ph type="title"/>
          </p:nvPr>
        </p:nvSpPr>
        <p:spPr/>
        <p:txBody>
          <a:bodyPr>
            <a:normAutofit/>
          </a:bodyPr>
          <a:lstStyle/>
          <a:p>
            <a:pPr algn="ctr"/>
            <a:r>
              <a:rPr lang="en-US" sz="4000" dirty="0"/>
              <a:t>Convolutions : Mathematics</a:t>
            </a:r>
            <a:endParaRPr lang="en-IN" sz="4000" dirty="0"/>
          </a:p>
        </p:txBody>
      </p:sp>
      <p:pic>
        <p:nvPicPr>
          <p:cNvPr id="4" name="Picture 2">
            <a:extLst>
              <a:ext uri="{FF2B5EF4-FFF2-40B4-BE49-F238E27FC236}">
                <a16:creationId xmlns:a16="http://schemas.microsoft.com/office/drawing/2014/main" id="{E26ADCBC-085D-5E0C-6FCF-57F7F02B42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75453" y="2286000"/>
            <a:ext cx="7632441" cy="305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9045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EBD3F-030B-B9A2-BE87-C76ED0A6FF70}"/>
              </a:ext>
            </a:extLst>
          </p:cNvPr>
          <p:cNvSpPr>
            <a:spLocks noGrp="1"/>
          </p:cNvSpPr>
          <p:nvPr>
            <p:ph type="title"/>
          </p:nvPr>
        </p:nvSpPr>
        <p:spPr/>
        <p:txBody>
          <a:bodyPr>
            <a:normAutofit/>
          </a:bodyPr>
          <a:lstStyle/>
          <a:p>
            <a:pPr algn="ctr"/>
            <a:r>
              <a:rPr lang="en-US" sz="4000" dirty="0"/>
              <a:t>Convolved Image Examples</a:t>
            </a:r>
            <a:endParaRPr lang="en-IN" sz="4000" dirty="0"/>
          </a:p>
        </p:txBody>
      </p:sp>
      <p:pic>
        <p:nvPicPr>
          <p:cNvPr id="4" name="Picture 4">
            <a:extLst>
              <a:ext uri="{FF2B5EF4-FFF2-40B4-BE49-F238E27FC236}">
                <a16:creationId xmlns:a16="http://schemas.microsoft.com/office/drawing/2014/main" id="{EFF7BDCC-D194-5DAF-20DA-DC8CFFDCD9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1437" y="2006081"/>
            <a:ext cx="8042987" cy="35549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1E667A5-0CFF-F804-B1DA-C7CAECE98B8F}"/>
                  </a:ext>
                </a:extLst>
              </p14:cNvPr>
              <p14:cNvContentPartPr/>
              <p14:nvPr/>
            </p14:nvContentPartPr>
            <p14:xfrm>
              <a:off x="2487624" y="2513959"/>
              <a:ext cx="68040" cy="18000"/>
            </p14:xfrm>
          </p:contentPart>
        </mc:Choice>
        <mc:Fallback xmlns="">
          <p:pic>
            <p:nvPicPr>
              <p:cNvPr id="3" name="Ink 2">
                <a:extLst>
                  <a:ext uri="{FF2B5EF4-FFF2-40B4-BE49-F238E27FC236}">
                    <a16:creationId xmlns:a16="http://schemas.microsoft.com/office/drawing/2014/main" id="{D1E667A5-0CFF-F804-B1DA-C7CAECE98B8F}"/>
                  </a:ext>
                </a:extLst>
              </p:cNvPr>
              <p:cNvPicPr/>
              <p:nvPr/>
            </p:nvPicPr>
            <p:blipFill>
              <a:blip r:embed="rId4"/>
              <a:stretch>
                <a:fillRect/>
              </a:stretch>
            </p:blipFill>
            <p:spPr>
              <a:xfrm>
                <a:off x="2478624" y="2505319"/>
                <a:ext cx="85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67C4B3E4-538E-01BB-75D9-2A55272C68E8}"/>
                  </a:ext>
                </a:extLst>
              </p14:cNvPr>
              <p14:cNvContentPartPr/>
              <p14:nvPr/>
            </p14:nvContentPartPr>
            <p14:xfrm>
              <a:off x="3341184" y="4049359"/>
              <a:ext cx="196200" cy="42480"/>
            </p14:xfrm>
          </p:contentPart>
        </mc:Choice>
        <mc:Fallback xmlns="">
          <p:pic>
            <p:nvPicPr>
              <p:cNvPr id="5" name="Ink 4">
                <a:extLst>
                  <a:ext uri="{FF2B5EF4-FFF2-40B4-BE49-F238E27FC236}">
                    <a16:creationId xmlns:a16="http://schemas.microsoft.com/office/drawing/2014/main" id="{67C4B3E4-538E-01BB-75D9-2A55272C68E8}"/>
                  </a:ext>
                </a:extLst>
              </p:cNvPr>
              <p:cNvPicPr/>
              <p:nvPr/>
            </p:nvPicPr>
            <p:blipFill>
              <a:blip r:embed="rId6"/>
              <a:stretch>
                <a:fillRect/>
              </a:stretch>
            </p:blipFill>
            <p:spPr>
              <a:xfrm>
                <a:off x="3332184" y="4040359"/>
                <a:ext cx="2138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8519CE43-1EFF-2A7F-D92D-965900F29AEE}"/>
                  </a:ext>
                </a:extLst>
              </p14:cNvPr>
              <p14:cNvContentPartPr/>
              <p14:nvPr/>
            </p14:nvContentPartPr>
            <p14:xfrm>
              <a:off x="8309857" y="4583884"/>
              <a:ext cx="1440" cy="10440"/>
            </p14:xfrm>
          </p:contentPart>
        </mc:Choice>
        <mc:Fallback xmlns="">
          <p:pic>
            <p:nvPicPr>
              <p:cNvPr id="9" name="Ink 8">
                <a:extLst>
                  <a:ext uri="{FF2B5EF4-FFF2-40B4-BE49-F238E27FC236}">
                    <a16:creationId xmlns:a16="http://schemas.microsoft.com/office/drawing/2014/main" id="{8519CE43-1EFF-2A7F-D92D-965900F29AEE}"/>
                  </a:ext>
                </a:extLst>
              </p:cNvPr>
              <p:cNvPicPr/>
              <p:nvPr/>
            </p:nvPicPr>
            <p:blipFill>
              <a:blip r:embed="rId16"/>
              <a:stretch>
                <a:fillRect/>
              </a:stretch>
            </p:blipFill>
            <p:spPr>
              <a:xfrm>
                <a:off x="8300857" y="4575244"/>
                <a:ext cx="190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6" name="Ink 5">
                <a:extLst>
                  <a:ext uri="{FF2B5EF4-FFF2-40B4-BE49-F238E27FC236}">
                    <a16:creationId xmlns:a16="http://schemas.microsoft.com/office/drawing/2014/main" id="{86A8ADA9-4487-7AE4-BBB0-727C1FB84D71}"/>
                  </a:ext>
                </a:extLst>
              </p14:cNvPr>
              <p14:cNvContentPartPr/>
              <p14:nvPr/>
            </p14:nvContentPartPr>
            <p14:xfrm>
              <a:off x="2344048" y="1854801"/>
              <a:ext cx="1194840" cy="721440"/>
            </p14:xfrm>
          </p:contentPart>
        </mc:Choice>
        <mc:Fallback>
          <p:pic>
            <p:nvPicPr>
              <p:cNvPr id="6" name="Ink 5">
                <a:extLst>
                  <a:ext uri="{FF2B5EF4-FFF2-40B4-BE49-F238E27FC236}">
                    <a16:creationId xmlns:a16="http://schemas.microsoft.com/office/drawing/2014/main" id="{86A8ADA9-4487-7AE4-BBB0-727C1FB84D71}"/>
                  </a:ext>
                </a:extLst>
              </p:cNvPr>
              <p:cNvPicPr/>
              <p:nvPr/>
            </p:nvPicPr>
            <p:blipFill>
              <a:blip r:embed="rId18"/>
              <a:stretch>
                <a:fillRect/>
              </a:stretch>
            </p:blipFill>
            <p:spPr>
              <a:xfrm>
                <a:off x="2335048" y="1846161"/>
                <a:ext cx="1212480" cy="739080"/>
              </a:xfrm>
              <a:prstGeom prst="rect">
                <a:avLst/>
              </a:prstGeom>
            </p:spPr>
          </p:pic>
        </mc:Fallback>
      </mc:AlternateContent>
      <p:grpSp>
        <p:nvGrpSpPr>
          <p:cNvPr id="12" name="Group 11">
            <a:extLst>
              <a:ext uri="{FF2B5EF4-FFF2-40B4-BE49-F238E27FC236}">
                <a16:creationId xmlns:a16="http://schemas.microsoft.com/office/drawing/2014/main" id="{E53F33B2-9B2D-90FC-55B7-8B5A54AF760B}"/>
              </a:ext>
            </a:extLst>
          </p:cNvPr>
          <p:cNvGrpSpPr/>
          <p:nvPr/>
        </p:nvGrpSpPr>
        <p:grpSpPr>
          <a:xfrm>
            <a:off x="4083928" y="1895841"/>
            <a:ext cx="5490720" cy="713160"/>
            <a:chOff x="4083928" y="1895841"/>
            <a:chExt cx="5490720" cy="713160"/>
          </a:xfrm>
        </p:grpSpPr>
        <mc:AlternateContent xmlns:mc="http://schemas.openxmlformats.org/markup-compatibility/2006">
          <mc:Choice xmlns:p14="http://schemas.microsoft.com/office/powerpoint/2010/main" Requires="p14">
            <p:contentPart p14:bwMode="auto" r:id="rId19">
              <p14:nvContentPartPr>
                <p14:cNvPr id="7" name="Ink 6">
                  <a:extLst>
                    <a:ext uri="{FF2B5EF4-FFF2-40B4-BE49-F238E27FC236}">
                      <a16:creationId xmlns:a16="http://schemas.microsoft.com/office/drawing/2014/main" id="{02C2A54D-6BAC-AA4D-E06A-BDE39BAFCF56}"/>
                    </a:ext>
                  </a:extLst>
                </p14:cNvPr>
                <p14:cNvContentPartPr/>
                <p14:nvPr/>
              </p14:nvContentPartPr>
              <p14:xfrm>
                <a:off x="4083928" y="1895841"/>
                <a:ext cx="1640160" cy="713160"/>
              </p14:xfrm>
            </p:contentPart>
          </mc:Choice>
          <mc:Fallback>
            <p:pic>
              <p:nvPicPr>
                <p:cNvPr id="7" name="Ink 6">
                  <a:extLst>
                    <a:ext uri="{FF2B5EF4-FFF2-40B4-BE49-F238E27FC236}">
                      <a16:creationId xmlns:a16="http://schemas.microsoft.com/office/drawing/2014/main" id="{02C2A54D-6BAC-AA4D-E06A-BDE39BAFCF56}"/>
                    </a:ext>
                  </a:extLst>
                </p:cNvPr>
                <p:cNvPicPr/>
                <p:nvPr/>
              </p:nvPicPr>
              <p:blipFill>
                <a:blip r:embed="rId20"/>
                <a:stretch>
                  <a:fillRect/>
                </a:stretch>
              </p:blipFill>
              <p:spPr>
                <a:xfrm>
                  <a:off x="4074928" y="1886841"/>
                  <a:ext cx="1657800" cy="7308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8" name="Ink 7">
                  <a:extLst>
                    <a:ext uri="{FF2B5EF4-FFF2-40B4-BE49-F238E27FC236}">
                      <a16:creationId xmlns:a16="http://schemas.microsoft.com/office/drawing/2014/main" id="{9BD1238C-8FCF-4EE7-1624-530BAA35FF68}"/>
                    </a:ext>
                  </a:extLst>
                </p14:cNvPr>
                <p14:cNvContentPartPr/>
                <p14:nvPr/>
              </p14:nvContentPartPr>
              <p14:xfrm>
                <a:off x="6211528" y="1998801"/>
                <a:ext cx="1394280" cy="575640"/>
              </p14:xfrm>
            </p:contentPart>
          </mc:Choice>
          <mc:Fallback>
            <p:pic>
              <p:nvPicPr>
                <p:cNvPr id="8" name="Ink 7">
                  <a:extLst>
                    <a:ext uri="{FF2B5EF4-FFF2-40B4-BE49-F238E27FC236}">
                      <a16:creationId xmlns:a16="http://schemas.microsoft.com/office/drawing/2014/main" id="{9BD1238C-8FCF-4EE7-1624-530BAA35FF68}"/>
                    </a:ext>
                  </a:extLst>
                </p:cNvPr>
                <p:cNvPicPr/>
                <p:nvPr/>
              </p:nvPicPr>
              <p:blipFill>
                <a:blip r:embed="rId22"/>
                <a:stretch>
                  <a:fillRect/>
                </a:stretch>
              </p:blipFill>
              <p:spPr>
                <a:xfrm>
                  <a:off x="6202528" y="1989801"/>
                  <a:ext cx="1411920" cy="593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1" name="Ink 10">
                  <a:extLst>
                    <a:ext uri="{FF2B5EF4-FFF2-40B4-BE49-F238E27FC236}">
                      <a16:creationId xmlns:a16="http://schemas.microsoft.com/office/drawing/2014/main" id="{FE560A73-3EE7-94D6-E30F-C4DD871EDDB1}"/>
                    </a:ext>
                  </a:extLst>
                </p14:cNvPr>
                <p14:cNvContentPartPr/>
                <p14:nvPr/>
              </p14:nvContentPartPr>
              <p14:xfrm>
                <a:off x="8022688" y="1997001"/>
                <a:ext cx="1551960" cy="582480"/>
              </p14:xfrm>
            </p:contentPart>
          </mc:Choice>
          <mc:Fallback>
            <p:pic>
              <p:nvPicPr>
                <p:cNvPr id="11" name="Ink 10">
                  <a:extLst>
                    <a:ext uri="{FF2B5EF4-FFF2-40B4-BE49-F238E27FC236}">
                      <a16:creationId xmlns:a16="http://schemas.microsoft.com/office/drawing/2014/main" id="{FE560A73-3EE7-94D6-E30F-C4DD871EDDB1}"/>
                    </a:ext>
                  </a:extLst>
                </p:cNvPr>
                <p:cNvPicPr/>
                <p:nvPr/>
              </p:nvPicPr>
              <p:blipFill>
                <a:blip r:embed="rId24"/>
                <a:stretch>
                  <a:fillRect/>
                </a:stretch>
              </p:blipFill>
              <p:spPr>
                <a:xfrm>
                  <a:off x="8014048" y="1988001"/>
                  <a:ext cx="1569600" cy="600120"/>
                </a:xfrm>
                <a:prstGeom prst="rect">
                  <a:avLst/>
                </a:prstGeom>
              </p:spPr>
            </p:pic>
          </mc:Fallback>
        </mc:AlternateContent>
      </p:grpSp>
    </p:spTree>
    <p:extLst>
      <p:ext uri="{BB962C8B-B14F-4D97-AF65-F5344CB8AC3E}">
        <p14:creationId xmlns:p14="http://schemas.microsoft.com/office/powerpoint/2010/main" val="18753799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25D9-910C-E207-8E30-E4611E9A006A}"/>
              </a:ext>
            </a:extLst>
          </p:cNvPr>
          <p:cNvSpPr>
            <a:spLocks noGrp="1"/>
          </p:cNvSpPr>
          <p:nvPr>
            <p:ph type="title"/>
          </p:nvPr>
        </p:nvSpPr>
        <p:spPr/>
        <p:txBody>
          <a:bodyPr>
            <a:normAutofit/>
          </a:bodyPr>
          <a:lstStyle/>
          <a:p>
            <a:pPr algn="ctr"/>
            <a:r>
              <a:rPr lang="en-US" sz="4000" dirty="0"/>
              <a:t>Strides</a:t>
            </a:r>
            <a:endParaRPr lang="en-IN" sz="4000" dirty="0"/>
          </a:p>
        </p:txBody>
      </p:sp>
      <p:sp>
        <p:nvSpPr>
          <p:cNvPr id="3" name="Content Placeholder 2">
            <a:extLst>
              <a:ext uri="{FF2B5EF4-FFF2-40B4-BE49-F238E27FC236}">
                <a16:creationId xmlns:a16="http://schemas.microsoft.com/office/drawing/2014/main" id="{E0E69606-B481-3D0C-C760-34C867377008}"/>
              </a:ext>
            </a:extLst>
          </p:cNvPr>
          <p:cNvSpPr>
            <a:spLocks noGrp="1"/>
          </p:cNvSpPr>
          <p:nvPr>
            <p:ph idx="1"/>
          </p:nvPr>
        </p:nvSpPr>
        <p:spPr/>
        <p:txBody>
          <a:bodyPr/>
          <a:lstStyle/>
          <a:p>
            <a:r>
              <a:rPr lang="en-US" dirty="0"/>
              <a:t>- After each iteration, the filter is shifted over on the input matrix. </a:t>
            </a:r>
          </a:p>
          <a:p>
            <a:r>
              <a:rPr lang="en-US" dirty="0"/>
              <a:t>- The number of pixels the filter would shift by on the input matrix is known as the strides. </a:t>
            </a:r>
          </a:p>
          <a:p>
            <a:r>
              <a:rPr lang="en-US" dirty="0"/>
              <a:t>- When the number of strides is 1, we shift the filters by 1 pixel at a time. Similarly, when the number of strides is 2, we carry the filters to 2 pixels, and so on. </a:t>
            </a:r>
          </a:p>
          <a:p>
            <a:r>
              <a:rPr lang="en-US" dirty="0"/>
              <a:t>- They are essential because they control the convolution of the filter on the input.</a:t>
            </a:r>
          </a:p>
          <a:p>
            <a:r>
              <a:rPr lang="en-US" dirty="0"/>
              <a:t>- Strides are responsible for regulating the features that could be missed while flattening the image. </a:t>
            </a:r>
          </a:p>
          <a:p>
            <a:r>
              <a:rPr lang="en-US" dirty="0"/>
              <a:t>- They denote the number of steps we are moving in each convolution.</a:t>
            </a:r>
          </a:p>
          <a:p>
            <a:endParaRPr lang="en-IN" dirty="0"/>
          </a:p>
        </p:txBody>
      </p:sp>
    </p:spTree>
    <p:extLst>
      <p:ext uri="{BB962C8B-B14F-4D97-AF65-F5344CB8AC3E}">
        <p14:creationId xmlns:p14="http://schemas.microsoft.com/office/powerpoint/2010/main" val="25825498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90AC4-39CC-3040-0F6A-5B11F85FA13A}"/>
              </a:ext>
            </a:extLst>
          </p:cNvPr>
          <p:cNvSpPr>
            <a:spLocks noGrp="1"/>
          </p:cNvSpPr>
          <p:nvPr>
            <p:ph type="title"/>
          </p:nvPr>
        </p:nvSpPr>
        <p:spPr/>
        <p:txBody>
          <a:bodyPr>
            <a:normAutofit/>
          </a:bodyPr>
          <a:lstStyle/>
          <a:p>
            <a:pPr algn="ctr"/>
            <a:r>
              <a:rPr lang="en-US" sz="4000" dirty="0"/>
              <a:t>Strides</a:t>
            </a:r>
            <a:endParaRPr lang="en-IN" sz="4000" dirty="0"/>
          </a:p>
        </p:txBody>
      </p:sp>
      <p:pic>
        <p:nvPicPr>
          <p:cNvPr id="4" name="Picture 2">
            <a:extLst>
              <a:ext uri="{FF2B5EF4-FFF2-40B4-BE49-F238E27FC236}">
                <a16:creationId xmlns:a16="http://schemas.microsoft.com/office/drawing/2014/main" id="{6124745E-A22B-42B5-2F4B-7FC015DB73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2064" y="2631233"/>
            <a:ext cx="7595119" cy="284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7352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B01A-575C-CEB9-98DF-8110A2B03506}"/>
              </a:ext>
            </a:extLst>
          </p:cNvPr>
          <p:cNvSpPr>
            <a:spLocks noGrp="1"/>
          </p:cNvSpPr>
          <p:nvPr>
            <p:ph type="title"/>
          </p:nvPr>
        </p:nvSpPr>
        <p:spPr/>
        <p:txBody>
          <a:bodyPr>
            <a:normAutofit/>
          </a:bodyPr>
          <a:lstStyle/>
          <a:p>
            <a:pPr algn="ctr"/>
            <a:r>
              <a:rPr lang="en-US" sz="4000" dirty="0"/>
              <a:t>Padding</a:t>
            </a:r>
            <a:endParaRPr lang="en-IN" sz="4000" dirty="0"/>
          </a:p>
        </p:txBody>
      </p:sp>
      <p:sp>
        <p:nvSpPr>
          <p:cNvPr id="3" name="Content Placeholder 2">
            <a:extLst>
              <a:ext uri="{FF2B5EF4-FFF2-40B4-BE49-F238E27FC236}">
                <a16:creationId xmlns:a16="http://schemas.microsoft.com/office/drawing/2014/main" id="{697436AD-532A-EB88-6231-AABDBA706089}"/>
              </a:ext>
            </a:extLst>
          </p:cNvPr>
          <p:cNvSpPr>
            <a:spLocks noGrp="1"/>
          </p:cNvSpPr>
          <p:nvPr>
            <p:ph idx="1"/>
          </p:nvPr>
        </p:nvSpPr>
        <p:spPr/>
        <p:txBody>
          <a:bodyPr/>
          <a:lstStyle/>
          <a:p>
            <a:r>
              <a:rPr lang="en-US" dirty="0"/>
              <a:t>- After each convolution, the original size of the image shrinks i.e. information loss. More the number of convolutions, more would the information loss be.</a:t>
            </a:r>
          </a:p>
          <a:p>
            <a:r>
              <a:rPr lang="en-US" dirty="0"/>
              <a:t>- Secondly, when the kernel moves over the original image, it passes through the middle layer more times than the edge layers, due to which there occurs an overlap.</a:t>
            </a:r>
          </a:p>
          <a:p>
            <a:r>
              <a:rPr lang="en-US" dirty="0"/>
              <a:t>- To overcome this problem, padding was introduced. It is an additional layer that can add to the borders of an image while preserving the size of the original picture.</a:t>
            </a:r>
          </a:p>
          <a:p>
            <a:endParaRPr lang="en-IN" dirty="0"/>
          </a:p>
        </p:txBody>
      </p:sp>
    </p:spTree>
    <p:extLst>
      <p:ext uri="{BB962C8B-B14F-4D97-AF65-F5344CB8AC3E}">
        <p14:creationId xmlns:p14="http://schemas.microsoft.com/office/powerpoint/2010/main" val="37737559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EA83E-0F31-1C9A-4395-99C8A0998140}"/>
              </a:ext>
            </a:extLst>
          </p:cNvPr>
          <p:cNvSpPr>
            <a:spLocks noGrp="1"/>
          </p:cNvSpPr>
          <p:nvPr>
            <p:ph type="title"/>
          </p:nvPr>
        </p:nvSpPr>
        <p:spPr/>
        <p:txBody>
          <a:bodyPr>
            <a:normAutofit/>
          </a:bodyPr>
          <a:lstStyle/>
          <a:p>
            <a:pPr algn="ctr"/>
            <a:r>
              <a:rPr lang="en-US" sz="4000" dirty="0"/>
              <a:t>Padding</a:t>
            </a:r>
            <a:endParaRPr lang="en-IN" sz="4000" dirty="0"/>
          </a:p>
        </p:txBody>
      </p:sp>
      <p:pic>
        <p:nvPicPr>
          <p:cNvPr id="4" name="Picture 2" descr="Zero-Padding in Convolutional Neural Networks | by Dharmaraj | Medium">
            <a:extLst>
              <a:ext uri="{FF2B5EF4-FFF2-40B4-BE49-F238E27FC236}">
                <a16:creationId xmlns:a16="http://schemas.microsoft.com/office/drawing/2014/main" id="{E71AB692-0C1E-8B73-EE1D-ECAC7B5619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5375" y="2108200"/>
            <a:ext cx="7521576"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4981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03EE-17D8-2190-710B-FC3296A54C3D}"/>
              </a:ext>
            </a:extLst>
          </p:cNvPr>
          <p:cNvSpPr>
            <a:spLocks noGrp="1"/>
          </p:cNvSpPr>
          <p:nvPr>
            <p:ph type="title"/>
          </p:nvPr>
        </p:nvSpPr>
        <p:spPr/>
        <p:txBody>
          <a:bodyPr>
            <a:normAutofit/>
          </a:bodyPr>
          <a:lstStyle/>
          <a:p>
            <a:pPr algn="ctr"/>
            <a:r>
              <a:rPr lang="en-US" sz="4000" dirty="0"/>
              <a:t>Padding</a:t>
            </a:r>
            <a:endParaRPr lang="en-IN" sz="4000" dirty="0"/>
          </a:p>
        </p:txBody>
      </p:sp>
      <p:sp>
        <p:nvSpPr>
          <p:cNvPr id="3" name="Content Placeholder 2">
            <a:extLst>
              <a:ext uri="{FF2B5EF4-FFF2-40B4-BE49-F238E27FC236}">
                <a16:creationId xmlns:a16="http://schemas.microsoft.com/office/drawing/2014/main" id="{BC1925FE-AF03-FDFD-F056-162C63E0FD8C}"/>
              </a:ext>
            </a:extLst>
          </p:cNvPr>
          <p:cNvSpPr>
            <a:spLocks noGrp="1"/>
          </p:cNvSpPr>
          <p:nvPr>
            <p:ph idx="1"/>
          </p:nvPr>
        </p:nvSpPr>
        <p:spPr/>
        <p:txBody>
          <a:bodyPr/>
          <a:lstStyle/>
          <a:p>
            <a:pPr marL="36900" indent="0" algn="ctr">
              <a:buNone/>
            </a:pPr>
            <a:endParaRPr lang="en-US" sz="2400" dirty="0"/>
          </a:p>
          <a:p>
            <a:pPr marL="36900" indent="0" algn="ctr">
              <a:buNone/>
            </a:pPr>
            <a:r>
              <a:rPr lang="en-US" sz="2400" dirty="0"/>
              <a:t>If an (n x n) matrix is convolved with an (f x f) matrix with a padding of (p), then the size of the output image will be:</a:t>
            </a:r>
          </a:p>
          <a:p>
            <a:pPr marL="36900" indent="0" algn="ctr">
              <a:buNone/>
            </a:pPr>
            <a:endParaRPr lang="en-US" sz="2400" dirty="0"/>
          </a:p>
          <a:p>
            <a:pPr marL="36900" indent="0" algn="ctr">
              <a:buNone/>
            </a:pPr>
            <a:r>
              <a:rPr lang="en-US" sz="2400" dirty="0"/>
              <a:t>(n+2p-f+1) x (n+2p-f+1) </a:t>
            </a:r>
          </a:p>
          <a:p>
            <a:endParaRPr lang="en-IN" dirty="0"/>
          </a:p>
        </p:txBody>
      </p:sp>
    </p:spTree>
    <p:extLst>
      <p:ext uri="{BB962C8B-B14F-4D97-AF65-F5344CB8AC3E}">
        <p14:creationId xmlns:p14="http://schemas.microsoft.com/office/powerpoint/2010/main" val="7330513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6610-7C3B-D918-B909-DEF37EAE04DE}"/>
              </a:ext>
            </a:extLst>
          </p:cNvPr>
          <p:cNvSpPr>
            <a:spLocks noGrp="1"/>
          </p:cNvSpPr>
          <p:nvPr>
            <p:ph type="title"/>
          </p:nvPr>
        </p:nvSpPr>
        <p:spPr/>
        <p:txBody>
          <a:bodyPr>
            <a:normAutofit/>
          </a:bodyPr>
          <a:lstStyle/>
          <a:p>
            <a:pPr algn="ctr"/>
            <a:r>
              <a:rPr lang="en-US" sz="4000" dirty="0"/>
              <a:t>Pooling</a:t>
            </a:r>
            <a:endParaRPr lang="en-IN" sz="4000" dirty="0"/>
          </a:p>
        </p:txBody>
      </p:sp>
      <p:sp>
        <p:nvSpPr>
          <p:cNvPr id="3" name="Content Placeholder 2">
            <a:extLst>
              <a:ext uri="{FF2B5EF4-FFF2-40B4-BE49-F238E27FC236}">
                <a16:creationId xmlns:a16="http://schemas.microsoft.com/office/drawing/2014/main" id="{14F6487D-E716-FC6C-4F9B-FEC1D7D93E46}"/>
              </a:ext>
            </a:extLst>
          </p:cNvPr>
          <p:cNvSpPr>
            <a:spLocks noGrp="1"/>
          </p:cNvSpPr>
          <p:nvPr>
            <p:ph idx="1"/>
          </p:nvPr>
        </p:nvSpPr>
        <p:spPr/>
        <p:txBody>
          <a:bodyPr>
            <a:normAutofit fontScale="92500" lnSpcReduction="10000"/>
          </a:bodyPr>
          <a:lstStyle/>
          <a:p>
            <a:pPr algn="just"/>
            <a:r>
              <a:rPr lang="en-US" dirty="0"/>
              <a:t>- The image size shrinks by reducing the number of parameters if the image is too large. When the picture is shrunk, the pixel density is also reduced &amp; the downscaled image is obtained from the previous layers. </a:t>
            </a:r>
          </a:p>
          <a:p>
            <a:pPr algn="just"/>
            <a:r>
              <a:rPr lang="en-US" dirty="0"/>
              <a:t>- Basically, its function is to progressively reduce the spatial size of the image to reduce the network complexity and computational cost. </a:t>
            </a:r>
          </a:p>
          <a:p>
            <a:pPr algn="just"/>
            <a:r>
              <a:rPr lang="en-US" dirty="0"/>
              <a:t>- Spatial pooling is also known as down-sampling or sub-sampling that reduces the dimensionality of each map but retains the essential features. </a:t>
            </a:r>
          </a:p>
          <a:p>
            <a:pPr algn="just"/>
            <a:r>
              <a:rPr lang="en-US" dirty="0"/>
              <a:t>- A rectified linear activation function, or </a:t>
            </a:r>
            <a:r>
              <a:rPr lang="en-US" dirty="0" err="1"/>
              <a:t>ReLU</a:t>
            </a:r>
            <a:r>
              <a:rPr lang="en-US" dirty="0"/>
              <a:t>, is applied to each value in the feature map. </a:t>
            </a:r>
            <a:r>
              <a:rPr lang="en-US" dirty="0" err="1"/>
              <a:t>Relu</a:t>
            </a:r>
            <a:r>
              <a:rPr lang="en-US" dirty="0"/>
              <a:t> is a simple and effective nonlinearity that does not change the values in the feature map but is present because later subsequent pooling layers are added. Pooling is added after the nonlinearity is applied to the feature maps i.e. post Convolutional layers.</a:t>
            </a:r>
          </a:p>
          <a:p>
            <a:endParaRPr lang="en-IN" dirty="0"/>
          </a:p>
        </p:txBody>
      </p:sp>
    </p:spTree>
    <p:extLst>
      <p:ext uri="{BB962C8B-B14F-4D97-AF65-F5344CB8AC3E}">
        <p14:creationId xmlns:p14="http://schemas.microsoft.com/office/powerpoint/2010/main" val="41221411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084B-8334-910F-1814-28FA17A71E89}"/>
              </a:ext>
            </a:extLst>
          </p:cNvPr>
          <p:cNvSpPr>
            <a:spLocks noGrp="1"/>
          </p:cNvSpPr>
          <p:nvPr>
            <p:ph type="title"/>
          </p:nvPr>
        </p:nvSpPr>
        <p:spPr/>
        <p:txBody>
          <a:bodyPr>
            <a:normAutofit/>
          </a:bodyPr>
          <a:lstStyle/>
          <a:p>
            <a:pPr algn="ctr"/>
            <a:r>
              <a:rPr lang="en-US" sz="4000" dirty="0"/>
              <a:t>Pooling</a:t>
            </a:r>
            <a:endParaRPr lang="en-IN" sz="4000" dirty="0"/>
          </a:p>
        </p:txBody>
      </p:sp>
      <p:sp>
        <p:nvSpPr>
          <p:cNvPr id="3" name="Content Placeholder 2">
            <a:extLst>
              <a:ext uri="{FF2B5EF4-FFF2-40B4-BE49-F238E27FC236}">
                <a16:creationId xmlns:a16="http://schemas.microsoft.com/office/drawing/2014/main" id="{446700FC-EDB4-6C40-9B67-7B6ED17A3CFE}"/>
              </a:ext>
            </a:extLst>
          </p:cNvPr>
          <p:cNvSpPr>
            <a:spLocks noGrp="1"/>
          </p:cNvSpPr>
          <p:nvPr>
            <p:ph idx="1"/>
          </p:nvPr>
        </p:nvSpPr>
        <p:spPr/>
        <p:txBody>
          <a:bodyPr>
            <a:normAutofit/>
          </a:bodyPr>
          <a:lstStyle/>
          <a:p>
            <a:r>
              <a:rPr lang="en-US" sz="2400" dirty="0"/>
              <a:t>There are three types of spatial pooling techniques:</a:t>
            </a:r>
          </a:p>
          <a:p>
            <a:pPr lvl="1"/>
            <a:r>
              <a:rPr lang="en-US" sz="2400" dirty="0"/>
              <a:t>Max Pooling</a:t>
            </a:r>
          </a:p>
          <a:p>
            <a:pPr lvl="1"/>
            <a:r>
              <a:rPr lang="en-US" sz="2400" dirty="0"/>
              <a:t>Average Pooling</a:t>
            </a:r>
          </a:p>
          <a:p>
            <a:pPr lvl="1"/>
            <a:r>
              <a:rPr lang="en-US" sz="2400" dirty="0"/>
              <a:t>Sum Pooling</a:t>
            </a:r>
            <a:endParaRPr lang="en-IN" sz="2400" dirty="0"/>
          </a:p>
        </p:txBody>
      </p:sp>
    </p:spTree>
    <p:extLst>
      <p:ext uri="{BB962C8B-B14F-4D97-AF65-F5344CB8AC3E}">
        <p14:creationId xmlns:p14="http://schemas.microsoft.com/office/powerpoint/2010/main" val="24272207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97478-1EED-0C40-CEFF-B2F3625926F3}"/>
              </a:ext>
            </a:extLst>
          </p:cNvPr>
          <p:cNvSpPr>
            <a:spLocks noGrp="1"/>
          </p:cNvSpPr>
          <p:nvPr>
            <p:ph type="title"/>
          </p:nvPr>
        </p:nvSpPr>
        <p:spPr/>
        <p:txBody>
          <a:bodyPr>
            <a:normAutofit/>
          </a:bodyPr>
          <a:lstStyle/>
          <a:p>
            <a:pPr algn="ctr"/>
            <a:r>
              <a:rPr lang="en-US" sz="4000" dirty="0"/>
              <a:t>Max pooling</a:t>
            </a:r>
            <a:endParaRPr lang="en-IN" sz="4000" dirty="0"/>
          </a:p>
        </p:txBody>
      </p:sp>
      <p:sp>
        <p:nvSpPr>
          <p:cNvPr id="3" name="Content Placeholder 2">
            <a:extLst>
              <a:ext uri="{FF2B5EF4-FFF2-40B4-BE49-F238E27FC236}">
                <a16:creationId xmlns:a16="http://schemas.microsoft.com/office/drawing/2014/main" id="{CDE343BF-70FF-396D-91A3-C74317C3EF63}"/>
              </a:ext>
            </a:extLst>
          </p:cNvPr>
          <p:cNvSpPr>
            <a:spLocks noGrp="1"/>
          </p:cNvSpPr>
          <p:nvPr>
            <p:ph idx="1"/>
          </p:nvPr>
        </p:nvSpPr>
        <p:spPr/>
        <p:txBody>
          <a:bodyPr/>
          <a:lstStyle/>
          <a:p>
            <a:pPr algn="just"/>
            <a:r>
              <a:rPr lang="en-US" dirty="0"/>
              <a:t>- Max pooling is a rule to take the maximum of a region and help to proceed with the most crucial features from the image. </a:t>
            </a:r>
          </a:p>
          <a:p>
            <a:pPr algn="just"/>
            <a:r>
              <a:rPr lang="en-US" dirty="0"/>
              <a:t>- It is a sample-based process that transfers continuous functions into discrete counterparts. </a:t>
            </a:r>
          </a:p>
          <a:p>
            <a:pPr algn="just"/>
            <a:r>
              <a:rPr lang="en-US" dirty="0"/>
              <a:t>- Its primary objective is to downscale an input by reducing its dimensionality and making assumptions about features contained in the sub-region that were rejected.</a:t>
            </a:r>
          </a:p>
          <a:p>
            <a:endParaRPr lang="en-IN" dirty="0"/>
          </a:p>
        </p:txBody>
      </p:sp>
    </p:spTree>
    <p:extLst>
      <p:ext uri="{BB962C8B-B14F-4D97-AF65-F5344CB8AC3E}">
        <p14:creationId xmlns:p14="http://schemas.microsoft.com/office/powerpoint/2010/main" val="1290656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3BD35-46BF-5007-77EB-A9F51ACF2B8C}"/>
              </a:ext>
            </a:extLst>
          </p:cNvPr>
          <p:cNvSpPr>
            <a:spLocks noGrp="1"/>
          </p:cNvSpPr>
          <p:nvPr>
            <p:ph type="title"/>
          </p:nvPr>
        </p:nvSpPr>
        <p:spPr/>
        <p:txBody>
          <a:bodyPr>
            <a:normAutofit/>
          </a:bodyPr>
          <a:lstStyle/>
          <a:p>
            <a:pPr algn="ctr"/>
            <a:r>
              <a:rPr lang="en-US" sz="4000" dirty="0"/>
              <a:t>Neurons</a:t>
            </a:r>
            <a:endParaRPr lang="en-IN" sz="4000" dirty="0"/>
          </a:p>
        </p:txBody>
      </p:sp>
      <p:sp>
        <p:nvSpPr>
          <p:cNvPr id="3" name="Content Placeholder 2">
            <a:extLst>
              <a:ext uri="{FF2B5EF4-FFF2-40B4-BE49-F238E27FC236}">
                <a16:creationId xmlns:a16="http://schemas.microsoft.com/office/drawing/2014/main" id="{2480428D-FAB0-93B1-9280-DB669C20602A}"/>
              </a:ext>
            </a:extLst>
          </p:cNvPr>
          <p:cNvSpPr>
            <a:spLocks noGrp="1"/>
          </p:cNvSpPr>
          <p:nvPr>
            <p:ph idx="1"/>
          </p:nvPr>
        </p:nvSpPr>
        <p:spPr/>
        <p:txBody>
          <a:bodyPr/>
          <a:lstStyle/>
          <a:p>
            <a:pPr algn="just"/>
            <a:r>
              <a:rPr lang="en-US" dirty="0"/>
              <a:t>- </a:t>
            </a:r>
            <a:r>
              <a:rPr lang="en-US" sz="2400" dirty="0"/>
              <a:t>Unit of a layer in a network.</a:t>
            </a:r>
          </a:p>
          <a:p>
            <a:pPr algn="just"/>
            <a:r>
              <a:rPr lang="en-US" sz="2400" dirty="0"/>
              <a:t>- Combination of functions – Sum function, activation.</a:t>
            </a:r>
          </a:p>
          <a:p>
            <a:pPr algn="just"/>
            <a:r>
              <a:rPr lang="en-US" sz="2400" dirty="0"/>
              <a:t>- Sum function: Weighted sum = </a:t>
            </a:r>
            <a:r>
              <a:rPr lang="en-US" sz="2400" dirty="0" err="1"/>
              <a:t>wTx</a:t>
            </a:r>
            <a:r>
              <a:rPr lang="en-US" sz="2400" dirty="0"/>
              <a:t> + b.</a:t>
            </a:r>
          </a:p>
          <a:p>
            <a:pPr algn="just"/>
            <a:r>
              <a:rPr lang="en-US" sz="2400" dirty="0"/>
              <a:t>- Activation function: sigmoid(logistic), tanh(hyperbolic tangent), </a:t>
            </a:r>
            <a:r>
              <a:rPr lang="en-US" sz="2400" dirty="0" err="1"/>
              <a:t>ReLU</a:t>
            </a:r>
            <a:r>
              <a:rPr lang="en-US" sz="2400" dirty="0"/>
              <a:t>, Leaky </a:t>
            </a:r>
            <a:r>
              <a:rPr lang="en-US" sz="2400" dirty="0" err="1"/>
              <a:t>ReLU</a:t>
            </a:r>
            <a:r>
              <a:rPr lang="en-US" sz="2400" dirty="0"/>
              <a:t>, ELU, </a:t>
            </a:r>
            <a:r>
              <a:rPr lang="en-US" sz="2400" dirty="0" err="1"/>
              <a:t>PReLU</a:t>
            </a:r>
            <a:r>
              <a:rPr lang="en-US" sz="2400" dirty="0"/>
              <a:t>, Swish, </a:t>
            </a:r>
            <a:r>
              <a:rPr lang="en-US" sz="2400" dirty="0" err="1"/>
              <a:t>Softplus</a:t>
            </a:r>
            <a:r>
              <a:rPr lang="en-US" sz="2400" dirty="0"/>
              <a:t>, </a:t>
            </a:r>
            <a:r>
              <a:rPr lang="en-US" sz="2400" dirty="0" err="1"/>
              <a:t>Softmax</a:t>
            </a:r>
            <a:r>
              <a:rPr lang="en-US" sz="2400" dirty="0"/>
              <a:t>.</a:t>
            </a:r>
          </a:p>
          <a:p>
            <a:pPr algn="just"/>
            <a:r>
              <a:rPr lang="en-US" sz="2400" dirty="0"/>
              <a:t>- Takes in inputs, processes through {performs sum function followed by the Activation function}, renders the outputs.</a:t>
            </a:r>
          </a:p>
          <a:p>
            <a:endParaRPr lang="en-IN" dirty="0"/>
          </a:p>
        </p:txBody>
      </p:sp>
    </p:spTree>
    <p:extLst>
      <p:ext uri="{BB962C8B-B14F-4D97-AF65-F5344CB8AC3E}">
        <p14:creationId xmlns:p14="http://schemas.microsoft.com/office/powerpoint/2010/main" val="1055043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8867-B9F0-3CBF-6DFE-D0A62D25F5E5}"/>
              </a:ext>
            </a:extLst>
          </p:cNvPr>
          <p:cNvSpPr>
            <a:spLocks noGrp="1"/>
          </p:cNvSpPr>
          <p:nvPr>
            <p:ph type="title"/>
          </p:nvPr>
        </p:nvSpPr>
        <p:spPr/>
        <p:txBody>
          <a:bodyPr>
            <a:normAutofit/>
          </a:bodyPr>
          <a:lstStyle/>
          <a:p>
            <a:pPr algn="ctr"/>
            <a:r>
              <a:rPr lang="en-US" sz="4000" dirty="0"/>
              <a:t>Max pooling</a:t>
            </a:r>
            <a:endParaRPr lang="en-IN" sz="4000" dirty="0"/>
          </a:p>
        </p:txBody>
      </p:sp>
      <p:pic>
        <p:nvPicPr>
          <p:cNvPr id="4" name="Picture 2">
            <a:extLst>
              <a:ext uri="{FF2B5EF4-FFF2-40B4-BE49-F238E27FC236}">
                <a16:creationId xmlns:a16="http://schemas.microsoft.com/office/drawing/2014/main" id="{8A4082B1-C5B5-5530-BABC-E9C5417AEA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2584580"/>
            <a:ext cx="4351798" cy="2507372"/>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E2F9E71E-919A-2354-08CC-7A8A8D2AFC22}"/>
              </a:ext>
            </a:extLst>
          </p:cNvPr>
          <p:cNvSpPr/>
          <p:nvPr/>
        </p:nvSpPr>
        <p:spPr>
          <a:xfrm>
            <a:off x="5844987" y="3584200"/>
            <a:ext cx="762563" cy="38100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4">
            <a:extLst>
              <a:ext uri="{FF2B5EF4-FFF2-40B4-BE49-F238E27FC236}">
                <a16:creationId xmlns:a16="http://schemas.microsoft.com/office/drawing/2014/main" id="{A4113A7E-021F-C02F-8D97-D00DC46C6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563" y="2457450"/>
            <a:ext cx="3713584" cy="26345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75" name="Ink 74">
                <a:extLst>
                  <a:ext uri="{FF2B5EF4-FFF2-40B4-BE49-F238E27FC236}">
                    <a16:creationId xmlns:a16="http://schemas.microsoft.com/office/drawing/2014/main" id="{A74886D4-4687-318D-702D-F0E25ED33BDE}"/>
                  </a:ext>
                </a:extLst>
              </p14:cNvPr>
              <p14:cNvContentPartPr/>
              <p14:nvPr/>
            </p14:nvContentPartPr>
            <p14:xfrm>
              <a:off x="11000137" y="1682644"/>
              <a:ext cx="25920" cy="23760"/>
            </p14:xfrm>
          </p:contentPart>
        </mc:Choice>
        <mc:Fallback xmlns="">
          <p:pic>
            <p:nvPicPr>
              <p:cNvPr id="75" name="Ink 74">
                <a:extLst>
                  <a:ext uri="{FF2B5EF4-FFF2-40B4-BE49-F238E27FC236}">
                    <a16:creationId xmlns:a16="http://schemas.microsoft.com/office/drawing/2014/main" id="{A74886D4-4687-318D-702D-F0E25ED33BDE}"/>
                  </a:ext>
                </a:extLst>
              </p:cNvPr>
              <p:cNvPicPr/>
              <p:nvPr/>
            </p:nvPicPr>
            <p:blipFill>
              <a:blip r:embed="rId117"/>
              <a:stretch>
                <a:fillRect/>
              </a:stretch>
            </p:blipFill>
            <p:spPr>
              <a:xfrm>
                <a:off x="10991137" y="1673506"/>
                <a:ext cx="43560" cy="41671"/>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5" name="Ink 44">
                <a:extLst>
                  <a:ext uri="{FF2B5EF4-FFF2-40B4-BE49-F238E27FC236}">
                    <a16:creationId xmlns:a16="http://schemas.microsoft.com/office/drawing/2014/main" id="{5256DB2B-314F-FA29-3C3E-D5A0C2683506}"/>
                  </a:ext>
                </a:extLst>
              </p14:cNvPr>
              <p14:cNvContentPartPr/>
              <p14:nvPr/>
            </p14:nvContentPartPr>
            <p14:xfrm>
              <a:off x="2171137" y="5697116"/>
              <a:ext cx="56160" cy="58320"/>
            </p14:xfrm>
          </p:contentPart>
        </mc:Choice>
        <mc:Fallback xmlns="">
          <p:pic>
            <p:nvPicPr>
              <p:cNvPr id="45" name="Ink 44">
                <a:extLst>
                  <a:ext uri="{FF2B5EF4-FFF2-40B4-BE49-F238E27FC236}">
                    <a16:creationId xmlns:a16="http://schemas.microsoft.com/office/drawing/2014/main" id="{5256DB2B-314F-FA29-3C3E-D5A0C2683506}"/>
                  </a:ext>
                </a:extLst>
              </p:cNvPr>
              <p:cNvPicPr/>
              <p:nvPr/>
            </p:nvPicPr>
            <p:blipFill>
              <a:blip r:embed="rId119"/>
              <a:stretch>
                <a:fillRect/>
              </a:stretch>
            </p:blipFill>
            <p:spPr>
              <a:xfrm>
                <a:off x="2162137" y="5688116"/>
                <a:ext cx="7380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Ink 68">
                <a:extLst>
                  <a:ext uri="{FF2B5EF4-FFF2-40B4-BE49-F238E27FC236}">
                    <a16:creationId xmlns:a16="http://schemas.microsoft.com/office/drawing/2014/main" id="{72D02F45-F1B6-B5CE-C448-B1B91F746F36}"/>
                  </a:ext>
                </a:extLst>
              </p14:cNvPr>
              <p14:cNvContentPartPr/>
              <p14:nvPr/>
            </p14:nvContentPartPr>
            <p14:xfrm>
              <a:off x="7456657" y="2971196"/>
              <a:ext cx="62280" cy="360"/>
            </p14:xfrm>
          </p:contentPart>
        </mc:Choice>
        <mc:Fallback xmlns="">
          <p:pic>
            <p:nvPicPr>
              <p:cNvPr id="69" name="Ink 68">
                <a:extLst>
                  <a:ext uri="{FF2B5EF4-FFF2-40B4-BE49-F238E27FC236}">
                    <a16:creationId xmlns:a16="http://schemas.microsoft.com/office/drawing/2014/main" id="{72D02F45-F1B6-B5CE-C448-B1B91F746F36}"/>
                  </a:ext>
                </a:extLst>
              </p:cNvPr>
              <p:cNvPicPr/>
              <p:nvPr/>
            </p:nvPicPr>
            <p:blipFill>
              <a:blip r:embed="rId175"/>
              <a:stretch>
                <a:fillRect/>
              </a:stretch>
            </p:blipFill>
            <p:spPr>
              <a:xfrm>
                <a:off x="7447657" y="2962196"/>
                <a:ext cx="79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4" name="Ink 73">
                <a:extLst>
                  <a:ext uri="{FF2B5EF4-FFF2-40B4-BE49-F238E27FC236}">
                    <a16:creationId xmlns:a16="http://schemas.microsoft.com/office/drawing/2014/main" id="{54E9451C-E0BE-404E-41E9-413D304A8B3A}"/>
                  </a:ext>
                </a:extLst>
              </p14:cNvPr>
              <p14:cNvContentPartPr/>
              <p14:nvPr/>
            </p14:nvContentPartPr>
            <p14:xfrm>
              <a:off x="8449648" y="3762830"/>
              <a:ext cx="360" cy="360"/>
            </p14:xfrm>
          </p:contentPart>
        </mc:Choice>
        <mc:Fallback xmlns="">
          <p:pic>
            <p:nvPicPr>
              <p:cNvPr id="74" name="Ink 73">
                <a:extLst>
                  <a:ext uri="{FF2B5EF4-FFF2-40B4-BE49-F238E27FC236}">
                    <a16:creationId xmlns:a16="http://schemas.microsoft.com/office/drawing/2014/main" id="{54E9451C-E0BE-404E-41E9-413D304A8B3A}"/>
                  </a:ext>
                </a:extLst>
              </p:cNvPr>
              <p:cNvPicPr/>
              <p:nvPr/>
            </p:nvPicPr>
            <p:blipFill>
              <a:blip r:embed="rId169"/>
              <a:stretch>
                <a:fillRect/>
              </a:stretch>
            </p:blipFill>
            <p:spPr>
              <a:xfrm>
                <a:off x="8440648" y="375419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7" name="Ink 76">
                <a:extLst>
                  <a:ext uri="{FF2B5EF4-FFF2-40B4-BE49-F238E27FC236}">
                    <a16:creationId xmlns:a16="http://schemas.microsoft.com/office/drawing/2014/main" id="{C9AD15A8-647A-23D7-899C-162836502047}"/>
                  </a:ext>
                </a:extLst>
              </p14:cNvPr>
              <p14:cNvContentPartPr/>
              <p14:nvPr/>
            </p14:nvContentPartPr>
            <p14:xfrm>
              <a:off x="10954888" y="4130030"/>
              <a:ext cx="15120" cy="10440"/>
            </p14:xfrm>
          </p:contentPart>
        </mc:Choice>
        <mc:Fallback xmlns="">
          <p:pic>
            <p:nvPicPr>
              <p:cNvPr id="77" name="Ink 76">
                <a:extLst>
                  <a:ext uri="{FF2B5EF4-FFF2-40B4-BE49-F238E27FC236}">
                    <a16:creationId xmlns:a16="http://schemas.microsoft.com/office/drawing/2014/main" id="{C9AD15A8-647A-23D7-899C-162836502047}"/>
                  </a:ext>
                </a:extLst>
              </p:cNvPr>
              <p:cNvPicPr/>
              <p:nvPr/>
            </p:nvPicPr>
            <p:blipFill>
              <a:blip r:embed="rId185"/>
              <a:stretch>
                <a:fillRect/>
              </a:stretch>
            </p:blipFill>
            <p:spPr>
              <a:xfrm>
                <a:off x="10946248" y="4121390"/>
                <a:ext cx="32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8" name="Ink 17">
                <a:extLst>
                  <a:ext uri="{FF2B5EF4-FFF2-40B4-BE49-F238E27FC236}">
                    <a16:creationId xmlns:a16="http://schemas.microsoft.com/office/drawing/2014/main" id="{637A0A6A-05E6-2152-413C-5E7B7379C8E7}"/>
                  </a:ext>
                </a:extLst>
              </p14:cNvPr>
              <p14:cNvContentPartPr/>
              <p14:nvPr/>
            </p14:nvContentPartPr>
            <p14:xfrm>
              <a:off x="1309768" y="2882601"/>
              <a:ext cx="67680" cy="14040"/>
            </p14:xfrm>
          </p:contentPart>
        </mc:Choice>
        <mc:Fallback xmlns="">
          <p:pic>
            <p:nvPicPr>
              <p:cNvPr id="18" name="Ink 17">
                <a:extLst>
                  <a:ext uri="{FF2B5EF4-FFF2-40B4-BE49-F238E27FC236}">
                    <a16:creationId xmlns:a16="http://schemas.microsoft.com/office/drawing/2014/main" id="{637A0A6A-05E6-2152-413C-5E7B7379C8E7}"/>
                  </a:ext>
                </a:extLst>
              </p:cNvPr>
              <p:cNvPicPr/>
              <p:nvPr/>
            </p:nvPicPr>
            <p:blipFill>
              <a:blip r:embed="rId205"/>
              <a:stretch>
                <a:fillRect/>
              </a:stretch>
            </p:blipFill>
            <p:spPr>
              <a:xfrm>
                <a:off x="1300768" y="2873961"/>
                <a:ext cx="85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2" name="Ink 21">
                <a:extLst>
                  <a:ext uri="{FF2B5EF4-FFF2-40B4-BE49-F238E27FC236}">
                    <a16:creationId xmlns:a16="http://schemas.microsoft.com/office/drawing/2014/main" id="{DECECAF3-FE53-08FB-9A14-2D000E6712EC}"/>
                  </a:ext>
                </a:extLst>
              </p14:cNvPr>
              <p14:cNvContentPartPr/>
              <p14:nvPr/>
            </p14:nvContentPartPr>
            <p14:xfrm>
              <a:off x="1313368" y="2844441"/>
              <a:ext cx="23760" cy="10080"/>
            </p14:xfrm>
          </p:contentPart>
        </mc:Choice>
        <mc:Fallback xmlns="">
          <p:pic>
            <p:nvPicPr>
              <p:cNvPr id="22" name="Ink 21">
                <a:extLst>
                  <a:ext uri="{FF2B5EF4-FFF2-40B4-BE49-F238E27FC236}">
                    <a16:creationId xmlns:a16="http://schemas.microsoft.com/office/drawing/2014/main" id="{DECECAF3-FE53-08FB-9A14-2D000E6712EC}"/>
                  </a:ext>
                </a:extLst>
              </p:cNvPr>
              <p:cNvPicPr/>
              <p:nvPr/>
            </p:nvPicPr>
            <p:blipFill>
              <a:blip r:embed="rId213"/>
              <a:stretch>
                <a:fillRect/>
              </a:stretch>
            </p:blipFill>
            <p:spPr>
              <a:xfrm>
                <a:off x="1304728" y="2835801"/>
                <a:ext cx="414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0" name="Ink 39">
                <a:extLst>
                  <a:ext uri="{FF2B5EF4-FFF2-40B4-BE49-F238E27FC236}">
                    <a16:creationId xmlns:a16="http://schemas.microsoft.com/office/drawing/2014/main" id="{0C194175-177E-496B-B00B-12D3BE903038}"/>
                  </a:ext>
                </a:extLst>
              </p14:cNvPr>
              <p14:cNvContentPartPr/>
              <p14:nvPr/>
            </p14:nvContentPartPr>
            <p14:xfrm>
              <a:off x="4703128" y="5030361"/>
              <a:ext cx="2880" cy="1440"/>
            </p14:xfrm>
          </p:contentPart>
        </mc:Choice>
        <mc:Fallback xmlns="">
          <p:pic>
            <p:nvPicPr>
              <p:cNvPr id="40" name="Ink 39">
                <a:extLst>
                  <a:ext uri="{FF2B5EF4-FFF2-40B4-BE49-F238E27FC236}">
                    <a16:creationId xmlns:a16="http://schemas.microsoft.com/office/drawing/2014/main" id="{0C194175-177E-496B-B00B-12D3BE903038}"/>
                  </a:ext>
                </a:extLst>
              </p:cNvPr>
              <p:cNvPicPr/>
              <p:nvPr/>
            </p:nvPicPr>
            <p:blipFill>
              <a:blip r:embed="rId243"/>
              <a:stretch>
                <a:fillRect/>
              </a:stretch>
            </p:blipFill>
            <p:spPr>
              <a:xfrm>
                <a:off x="4694128" y="5021721"/>
                <a:ext cx="205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3" name="Ink 12">
                <a:extLst>
                  <a:ext uri="{FF2B5EF4-FFF2-40B4-BE49-F238E27FC236}">
                    <a16:creationId xmlns:a16="http://schemas.microsoft.com/office/drawing/2014/main" id="{BC5BD0D4-7D38-1513-EA7B-BB67DBBCFAC6}"/>
                  </a:ext>
                </a:extLst>
              </p14:cNvPr>
              <p14:cNvContentPartPr/>
              <p14:nvPr/>
            </p14:nvContentPartPr>
            <p14:xfrm>
              <a:off x="2051888" y="2910924"/>
              <a:ext cx="360" cy="360"/>
            </p14:xfrm>
          </p:contentPart>
        </mc:Choice>
        <mc:Fallback xmlns="">
          <p:pic>
            <p:nvPicPr>
              <p:cNvPr id="13" name="Ink 12">
                <a:extLst>
                  <a:ext uri="{FF2B5EF4-FFF2-40B4-BE49-F238E27FC236}">
                    <a16:creationId xmlns:a16="http://schemas.microsoft.com/office/drawing/2014/main" id="{BC5BD0D4-7D38-1513-EA7B-BB67DBBCFAC6}"/>
                  </a:ext>
                </a:extLst>
              </p:cNvPr>
              <p:cNvPicPr/>
              <p:nvPr/>
            </p:nvPicPr>
            <p:blipFill>
              <a:blip r:embed="rId245"/>
              <a:stretch>
                <a:fillRect/>
              </a:stretch>
            </p:blipFill>
            <p:spPr>
              <a:xfrm>
                <a:off x="2042888" y="29019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91" name="Ink 90">
                <a:extLst>
                  <a:ext uri="{FF2B5EF4-FFF2-40B4-BE49-F238E27FC236}">
                    <a16:creationId xmlns:a16="http://schemas.microsoft.com/office/drawing/2014/main" id="{1E0AB500-DBB1-5F48-209A-6D64D2EEA6C0}"/>
                  </a:ext>
                </a:extLst>
              </p14:cNvPr>
              <p14:cNvContentPartPr/>
              <p14:nvPr/>
            </p14:nvContentPartPr>
            <p14:xfrm>
              <a:off x="8093608" y="4320801"/>
              <a:ext cx="334800" cy="476640"/>
            </p14:xfrm>
          </p:contentPart>
        </mc:Choice>
        <mc:Fallback xmlns="">
          <p:pic>
            <p:nvPicPr>
              <p:cNvPr id="91" name="Ink 90">
                <a:extLst>
                  <a:ext uri="{FF2B5EF4-FFF2-40B4-BE49-F238E27FC236}">
                    <a16:creationId xmlns:a16="http://schemas.microsoft.com/office/drawing/2014/main" id="{1E0AB500-DBB1-5F48-209A-6D64D2EEA6C0}"/>
                  </a:ext>
                </a:extLst>
              </p:cNvPr>
              <p:cNvPicPr/>
              <p:nvPr/>
            </p:nvPicPr>
            <p:blipFill>
              <a:blip r:embed="rId247"/>
              <a:stretch>
                <a:fillRect/>
              </a:stretch>
            </p:blipFill>
            <p:spPr>
              <a:xfrm>
                <a:off x="8084618" y="4311794"/>
                <a:ext cx="352421" cy="494293"/>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60" name="Ink 159">
                <a:extLst>
                  <a:ext uri="{FF2B5EF4-FFF2-40B4-BE49-F238E27FC236}">
                    <a16:creationId xmlns:a16="http://schemas.microsoft.com/office/drawing/2014/main" id="{2BF8DF3E-8A13-B926-0F85-CD2F09AED29B}"/>
                  </a:ext>
                </a:extLst>
              </p14:cNvPr>
              <p14:cNvContentPartPr/>
              <p14:nvPr/>
            </p14:nvContentPartPr>
            <p14:xfrm>
              <a:off x="4022562" y="3382967"/>
              <a:ext cx="360" cy="360"/>
            </p14:xfrm>
          </p:contentPart>
        </mc:Choice>
        <mc:Fallback>
          <p:pic>
            <p:nvPicPr>
              <p:cNvPr id="160" name="Ink 159">
                <a:extLst>
                  <a:ext uri="{FF2B5EF4-FFF2-40B4-BE49-F238E27FC236}">
                    <a16:creationId xmlns:a16="http://schemas.microsoft.com/office/drawing/2014/main" id="{2BF8DF3E-8A13-B926-0F85-CD2F09AED29B}"/>
                  </a:ext>
                </a:extLst>
              </p:cNvPr>
              <p:cNvPicPr/>
              <p:nvPr/>
            </p:nvPicPr>
            <p:blipFill>
              <a:blip r:embed="rId249"/>
              <a:stretch>
                <a:fillRect/>
              </a:stretch>
            </p:blipFill>
            <p:spPr>
              <a:xfrm>
                <a:off x="4013562" y="3373967"/>
                <a:ext cx="18000" cy="18000"/>
              </a:xfrm>
              <a:prstGeom prst="rect">
                <a:avLst/>
              </a:prstGeom>
            </p:spPr>
          </p:pic>
        </mc:Fallback>
      </mc:AlternateContent>
      <p:grpSp>
        <p:nvGrpSpPr>
          <p:cNvPr id="21" name="Group 20">
            <a:extLst>
              <a:ext uri="{FF2B5EF4-FFF2-40B4-BE49-F238E27FC236}">
                <a16:creationId xmlns:a16="http://schemas.microsoft.com/office/drawing/2014/main" id="{976E2413-F188-D3E9-59EA-83EB578729AB}"/>
              </a:ext>
            </a:extLst>
          </p:cNvPr>
          <p:cNvGrpSpPr/>
          <p:nvPr/>
        </p:nvGrpSpPr>
        <p:grpSpPr>
          <a:xfrm>
            <a:off x="1718728" y="2246121"/>
            <a:ext cx="911160" cy="433080"/>
            <a:chOff x="1718728" y="2246121"/>
            <a:chExt cx="911160" cy="433080"/>
          </a:xfrm>
        </p:grpSpPr>
        <mc:AlternateContent xmlns:mc="http://schemas.openxmlformats.org/markup-compatibility/2006">
          <mc:Choice xmlns:p14="http://schemas.microsoft.com/office/powerpoint/2010/main" Requires="p14">
            <p:contentPart p14:bwMode="auto" r:id="rId250">
              <p14:nvContentPartPr>
                <p14:cNvPr id="11" name="Ink 10">
                  <a:extLst>
                    <a:ext uri="{FF2B5EF4-FFF2-40B4-BE49-F238E27FC236}">
                      <a16:creationId xmlns:a16="http://schemas.microsoft.com/office/drawing/2014/main" id="{414EE5AA-2179-2D86-4237-ED5B5B237864}"/>
                    </a:ext>
                  </a:extLst>
                </p14:cNvPr>
                <p14:cNvContentPartPr/>
                <p14:nvPr/>
              </p14:nvContentPartPr>
              <p14:xfrm>
                <a:off x="1718728" y="2246121"/>
                <a:ext cx="259560" cy="329040"/>
              </p14:xfrm>
            </p:contentPart>
          </mc:Choice>
          <mc:Fallback>
            <p:pic>
              <p:nvPicPr>
                <p:cNvPr id="11" name="Ink 10">
                  <a:extLst>
                    <a:ext uri="{FF2B5EF4-FFF2-40B4-BE49-F238E27FC236}">
                      <a16:creationId xmlns:a16="http://schemas.microsoft.com/office/drawing/2014/main" id="{414EE5AA-2179-2D86-4237-ED5B5B237864}"/>
                    </a:ext>
                  </a:extLst>
                </p:cNvPr>
                <p:cNvPicPr/>
                <p:nvPr/>
              </p:nvPicPr>
              <p:blipFill>
                <a:blip r:embed="rId251"/>
                <a:stretch>
                  <a:fillRect/>
                </a:stretch>
              </p:blipFill>
              <p:spPr>
                <a:xfrm>
                  <a:off x="1710088" y="2237481"/>
                  <a:ext cx="277200" cy="3466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2" name="Ink 11">
                  <a:extLst>
                    <a:ext uri="{FF2B5EF4-FFF2-40B4-BE49-F238E27FC236}">
                      <a16:creationId xmlns:a16="http://schemas.microsoft.com/office/drawing/2014/main" id="{3B5CCB3F-3501-62BD-1BCD-0B30BFAE94AF}"/>
                    </a:ext>
                  </a:extLst>
                </p14:cNvPr>
                <p14:cNvContentPartPr/>
                <p14:nvPr/>
              </p14:nvContentPartPr>
              <p14:xfrm>
                <a:off x="1995928" y="2364561"/>
                <a:ext cx="216720" cy="81360"/>
              </p14:xfrm>
            </p:contentPart>
          </mc:Choice>
          <mc:Fallback>
            <p:pic>
              <p:nvPicPr>
                <p:cNvPr id="12" name="Ink 11">
                  <a:extLst>
                    <a:ext uri="{FF2B5EF4-FFF2-40B4-BE49-F238E27FC236}">
                      <a16:creationId xmlns:a16="http://schemas.microsoft.com/office/drawing/2014/main" id="{3B5CCB3F-3501-62BD-1BCD-0B30BFAE94AF}"/>
                    </a:ext>
                  </a:extLst>
                </p:cNvPr>
                <p:cNvPicPr/>
                <p:nvPr/>
              </p:nvPicPr>
              <p:blipFill>
                <a:blip r:embed="rId253"/>
                <a:stretch>
                  <a:fillRect/>
                </a:stretch>
              </p:blipFill>
              <p:spPr>
                <a:xfrm>
                  <a:off x="1986928" y="2355921"/>
                  <a:ext cx="23436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 name="Ink 13">
                  <a:extLst>
                    <a:ext uri="{FF2B5EF4-FFF2-40B4-BE49-F238E27FC236}">
                      <a16:creationId xmlns:a16="http://schemas.microsoft.com/office/drawing/2014/main" id="{6921F363-7B88-C3B4-E064-287818A044D8}"/>
                    </a:ext>
                  </a:extLst>
                </p14:cNvPr>
                <p14:cNvContentPartPr/>
                <p14:nvPr/>
              </p14:nvContentPartPr>
              <p14:xfrm>
                <a:off x="2156128" y="2350161"/>
                <a:ext cx="25200" cy="132840"/>
              </p14:xfrm>
            </p:contentPart>
          </mc:Choice>
          <mc:Fallback>
            <p:pic>
              <p:nvPicPr>
                <p:cNvPr id="14" name="Ink 13">
                  <a:extLst>
                    <a:ext uri="{FF2B5EF4-FFF2-40B4-BE49-F238E27FC236}">
                      <a16:creationId xmlns:a16="http://schemas.microsoft.com/office/drawing/2014/main" id="{6921F363-7B88-C3B4-E064-287818A044D8}"/>
                    </a:ext>
                  </a:extLst>
                </p:cNvPr>
                <p:cNvPicPr/>
                <p:nvPr/>
              </p:nvPicPr>
              <p:blipFill>
                <a:blip r:embed="rId255"/>
                <a:stretch>
                  <a:fillRect/>
                </a:stretch>
              </p:blipFill>
              <p:spPr>
                <a:xfrm>
                  <a:off x="2147488" y="2341521"/>
                  <a:ext cx="428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 name="Ink 15">
                  <a:extLst>
                    <a:ext uri="{FF2B5EF4-FFF2-40B4-BE49-F238E27FC236}">
                      <a16:creationId xmlns:a16="http://schemas.microsoft.com/office/drawing/2014/main" id="{478D1691-3187-0677-F039-9E30363F7223}"/>
                    </a:ext>
                  </a:extLst>
                </p14:cNvPr>
                <p14:cNvContentPartPr/>
                <p14:nvPr/>
              </p14:nvContentPartPr>
              <p14:xfrm>
                <a:off x="2338648" y="2274921"/>
                <a:ext cx="186480" cy="243360"/>
              </p14:xfrm>
            </p:contentPart>
          </mc:Choice>
          <mc:Fallback>
            <p:pic>
              <p:nvPicPr>
                <p:cNvPr id="16" name="Ink 15">
                  <a:extLst>
                    <a:ext uri="{FF2B5EF4-FFF2-40B4-BE49-F238E27FC236}">
                      <a16:creationId xmlns:a16="http://schemas.microsoft.com/office/drawing/2014/main" id="{478D1691-3187-0677-F039-9E30363F7223}"/>
                    </a:ext>
                  </a:extLst>
                </p:cNvPr>
                <p:cNvPicPr/>
                <p:nvPr/>
              </p:nvPicPr>
              <p:blipFill>
                <a:blip r:embed="rId257"/>
                <a:stretch>
                  <a:fillRect/>
                </a:stretch>
              </p:blipFill>
              <p:spPr>
                <a:xfrm>
                  <a:off x="2330008" y="2266281"/>
                  <a:ext cx="20412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9" name="Ink 18">
                  <a:extLst>
                    <a:ext uri="{FF2B5EF4-FFF2-40B4-BE49-F238E27FC236}">
                      <a16:creationId xmlns:a16="http://schemas.microsoft.com/office/drawing/2014/main" id="{D2160DEA-CC14-3B1A-1D99-EC21CBF251EC}"/>
                    </a:ext>
                  </a:extLst>
                </p14:cNvPr>
                <p14:cNvContentPartPr/>
                <p14:nvPr/>
              </p14:nvContentPartPr>
              <p14:xfrm>
                <a:off x="1829608" y="2562201"/>
                <a:ext cx="800280" cy="117000"/>
              </p14:xfrm>
            </p:contentPart>
          </mc:Choice>
          <mc:Fallback>
            <p:pic>
              <p:nvPicPr>
                <p:cNvPr id="19" name="Ink 18">
                  <a:extLst>
                    <a:ext uri="{FF2B5EF4-FFF2-40B4-BE49-F238E27FC236}">
                      <a16:creationId xmlns:a16="http://schemas.microsoft.com/office/drawing/2014/main" id="{D2160DEA-CC14-3B1A-1D99-EC21CBF251EC}"/>
                    </a:ext>
                  </a:extLst>
                </p:cNvPr>
                <p:cNvPicPr/>
                <p:nvPr/>
              </p:nvPicPr>
              <p:blipFill>
                <a:blip r:embed="rId259"/>
                <a:stretch>
                  <a:fillRect/>
                </a:stretch>
              </p:blipFill>
              <p:spPr>
                <a:xfrm>
                  <a:off x="1820968" y="2553561"/>
                  <a:ext cx="817920" cy="134640"/>
                </a:xfrm>
                <a:prstGeom prst="rect">
                  <a:avLst/>
                </a:prstGeom>
              </p:spPr>
            </p:pic>
          </mc:Fallback>
        </mc:AlternateContent>
      </p:grpSp>
      <p:grpSp>
        <p:nvGrpSpPr>
          <p:cNvPr id="31" name="Group 30">
            <a:extLst>
              <a:ext uri="{FF2B5EF4-FFF2-40B4-BE49-F238E27FC236}">
                <a16:creationId xmlns:a16="http://schemas.microsoft.com/office/drawing/2014/main" id="{63409FE1-F562-9CF2-2856-DCDB269D2BCC}"/>
              </a:ext>
            </a:extLst>
          </p:cNvPr>
          <p:cNvGrpSpPr/>
          <p:nvPr/>
        </p:nvGrpSpPr>
        <p:grpSpPr>
          <a:xfrm>
            <a:off x="199888" y="2267721"/>
            <a:ext cx="1189080" cy="745560"/>
            <a:chOff x="199888" y="2267721"/>
            <a:chExt cx="1189080" cy="745560"/>
          </a:xfrm>
        </p:grpSpPr>
        <mc:AlternateContent xmlns:mc="http://schemas.openxmlformats.org/markup-compatibility/2006">
          <mc:Choice xmlns:p14="http://schemas.microsoft.com/office/powerpoint/2010/main" Requires="p14">
            <p:contentPart p14:bwMode="auto" r:id="rId260">
              <p14:nvContentPartPr>
                <p14:cNvPr id="23" name="Ink 22">
                  <a:extLst>
                    <a:ext uri="{FF2B5EF4-FFF2-40B4-BE49-F238E27FC236}">
                      <a16:creationId xmlns:a16="http://schemas.microsoft.com/office/drawing/2014/main" id="{25E0EADA-907B-5921-89C2-1BF325F8D81F}"/>
                    </a:ext>
                  </a:extLst>
                </p14:cNvPr>
                <p14:cNvContentPartPr/>
                <p14:nvPr/>
              </p14:nvContentPartPr>
              <p14:xfrm>
                <a:off x="828088" y="2908881"/>
                <a:ext cx="477720" cy="104400"/>
              </p14:xfrm>
            </p:contentPart>
          </mc:Choice>
          <mc:Fallback>
            <p:pic>
              <p:nvPicPr>
                <p:cNvPr id="23" name="Ink 22">
                  <a:extLst>
                    <a:ext uri="{FF2B5EF4-FFF2-40B4-BE49-F238E27FC236}">
                      <a16:creationId xmlns:a16="http://schemas.microsoft.com/office/drawing/2014/main" id="{25E0EADA-907B-5921-89C2-1BF325F8D81F}"/>
                    </a:ext>
                  </a:extLst>
                </p:cNvPr>
                <p:cNvPicPr/>
                <p:nvPr/>
              </p:nvPicPr>
              <p:blipFill>
                <a:blip r:embed="rId261"/>
                <a:stretch>
                  <a:fillRect/>
                </a:stretch>
              </p:blipFill>
              <p:spPr>
                <a:xfrm>
                  <a:off x="819088" y="2899881"/>
                  <a:ext cx="49536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4" name="Ink 23">
                  <a:extLst>
                    <a:ext uri="{FF2B5EF4-FFF2-40B4-BE49-F238E27FC236}">
                      <a16:creationId xmlns:a16="http://schemas.microsoft.com/office/drawing/2014/main" id="{388774F4-1856-327F-6C6F-A18194A18818}"/>
                    </a:ext>
                  </a:extLst>
                </p14:cNvPr>
                <p14:cNvContentPartPr/>
                <p14:nvPr/>
              </p14:nvContentPartPr>
              <p14:xfrm>
                <a:off x="199888" y="2507121"/>
                <a:ext cx="153360" cy="439560"/>
              </p14:xfrm>
            </p:contentPart>
          </mc:Choice>
          <mc:Fallback>
            <p:pic>
              <p:nvPicPr>
                <p:cNvPr id="24" name="Ink 23">
                  <a:extLst>
                    <a:ext uri="{FF2B5EF4-FFF2-40B4-BE49-F238E27FC236}">
                      <a16:creationId xmlns:a16="http://schemas.microsoft.com/office/drawing/2014/main" id="{388774F4-1856-327F-6C6F-A18194A18818}"/>
                    </a:ext>
                  </a:extLst>
                </p:cNvPr>
                <p:cNvPicPr/>
                <p:nvPr/>
              </p:nvPicPr>
              <p:blipFill>
                <a:blip r:embed="rId263"/>
                <a:stretch>
                  <a:fillRect/>
                </a:stretch>
              </p:blipFill>
              <p:spPr>
                <a:xfrm>
                  <a:off x="190888" y="2498121"/>
                  <a:ext cx="171000" cy="4572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6" name="Ink 25">
                  <a:extLst>
                    <a:ext uri="{FF2B5EF4-FFF2-40B4-BE49-F238E27FC236}">
                      <a16:creationId xmlns:a16="http://schemas.microsoft.com/office/drawing/2014/main" id="{287C0A2A-4E57-58FB-D705-CE0D15CC7865}"/>
                    </a:ext>
                  </a:extLst>
                </p14:cNvPr>
                <p14:cNvContentPartPr/>
                <p14:nvPr/>
              </p14:nvContentPartPr>
              <p14:xfrm>
                <a:off x="280888" y="2630601"/>
                <a:ext cx="226800" cy="195480"/>
              </p14:xfrm>
            </p:contentPart>
          </mc:Choice>
          <mc:Fallback>
            <p:pic>
              <p:nvPicPr>
                <p:cNvPr id="26" name="Ink 25">
                  <a:extLst>
                    <a:ext uri="{FF2B5EF4-FFF2-40B4-BE49-F238E27FC236}">
                      <a16:creationId xmlns:a16="http://schemas.microsoft.com/office/drawing/2014/main" id="{287C0A2A-4E57-58FB-D705-CE0D15CC7865}"/>
                    </a:ext>
                  </a:extLst>
                </p:cNvPr>
                <p:cNvPicPr/>
                <p:nvPr/>
              </p:nvPicPr>
              <p:blipFill>
                <a:blip r:embed="rId265"/>
                <a:stretch>
                  <a:fillRect/>
                </a:stretch>
              </p:blipFill>
              <p:spPr>
                <a:xfrm>
                  <a:off x="271888" y="2621961"/>
                  <a:ext cx="24444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7" name="Ink 26">
                  <a:extLst>
                    <a:ext uri="{FF2B5EF4-FFF2-40B4-BE49-F238E27FC236}">
                      <a16:creationId xmlns:a16="http://schemas.microsoft.com/office/drawing/2014/main" id="{75FEEC62-3913-4B5D-B66B-626704AD8825}"/>
                    </a:ext>
                  </a:extLst>
                </p14:cNvPr>
                <p14:cNvContentPartPr/>
                <p14:nvPr/>
              </p14:nvContentPartPr>
              <p14:xfrm>
                <a:off x="488248" y="2620881"/>
                <a:ext cx="162000" cy="128520"/>
              </p14:xfrm>
            </p:contentPart>
          </mc:Choice>
          <mc:Fallback>
            <p:pic>
              <p:nvPicPr>
                <p:cNvPr id="27" name="Ink 26">
                  <a:extLst>
                    <a:ext uri="{FF2B5EF4-FFF2-40B4-BE49-F238E27FC236}">
                      <a16:creationId xmlns:a16="http://schemas.microsoft.com/office/drawing/2014/main" id="{75FEEC62-3913-4B5D-B66B-626704AD8825}"/>
                    </a:ext>
                  </a:extLst>
                </p:cNvPr>
                <p:cNvPicPr/>
                <p:nvPr/>
              </p:nvPicPr>
              <p:blipFill>
                <a:blip r:embed="rId267"/>
                <a:stretch>
                  <a:fillRect/>
                </a:stretch>
              </p:blipFill>
              <p:spPr>
                <a:xfrm>
                  <a:off x="479248" y="2612241"/>
                  <a:ext cx="17964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8" name="Ink 27">
                  <a:extLst>
                    <a:ext uri="{FF2B5EF4-FFF2-40B4-BE49-F238E27FC236}">
                      <a16:creationId xmlns:a16="http://schemas.microsoft.com/office/drawing/2014/main" id="{0B23F46E-CF44-CC12-C6D4-D23F0449E859}"/>
                    </a:ext>
                  </a:extLst>
                </p14:cNvPr>
                <p14:cNvContentPartPr/>
                <p14:nvPr/>
              </p14:nvContentPartPr>
              <p14:xfrm>
                <a:off x="648808" y="2573001"/>
                <a:ext cx="122760" cy="105480"/>
              </p14:xfrm>
            </p:contentPart>
          </mc:Choice>
          <mc:Fallback>
            <p:pic>
              <p:nvPicPr>
                <p:cNvPr id="28" name="Ink 27">
                  <a:extLst>
                    <a:ext uri="{FF2B5EF4-FFF2-40B4-BE49-F238E27FC236}">
                      <a16:creationId xmlns:a16="http://schemas.microsoft.com/office/drawing/2014/main" id="{0B23F46E-CF44-CC12-C6D4-D23F0449E859}"/>
                    </a:ext>
                  </a:extLst>
                </p:cNvPr>
                <p:cNvPicPr/>
                <p:nvPr/>
              </p:nvPicPr>
              <p:blipFill>
                <a:blip r:embed="rId269"/>
                <a:stretch>
                  <a:fillRect/>
                </a:stretch>
              </p:blipFill>
              <p:spPr>
                <a:xfrm>
                  <a:off x="640168" y="2564001"/>
                  <a:ext cx="1404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9" name="Ink 28">
                  <a:extLst>
                    <a:ext uri="{FF2B5EF4-FFF2-40B4-BE49-F238E27FC236}">
                      <a16:creationId xmlns:a16="http://schemas.microsoft.com/office/drawing/2014/main" id="{86E95E98-45C2-4342-FD7A-CF5EB2DA6204}"/>
                    </a:ext>
                  </a:extLst>
                </p14:cNvPr>
                <p14:cNvContentPartPr/>
                <p14:nvPr/>
              </p14:nvContentPartPr>
              <p14:xfrm>
                <a:off x="792448" y="2267721"/>
                <a:ext cx="596520" cy="433080"/>
              </p14:xfrm>
            </p:contentPart>
          </mc:Choice>
          <mc:Fallback>
            <p:pic>
              <p:nvPicPr>
                <p:cNvPr id="29" name="Ink 28">
                  <a:extLst>
                    <a:ext uri="{FF2B5EF4-FFF2-40B4-BE49-F238E27FC236}">
                      <a16:creationId xmlns:a16="http://schemas.microsoft.com/office/drawing/2014/main" id="{86E95E98-45C2-4342-FD7A-CF5EB2DA6204}"/>
                    </a:ext>
                  </a:extLst>
                </p:cNvPr>
                <p:cNvPicPr/>
                <p:nvPr/>
              </p:nvPicPr>
              <p:blipFill>
                <a:blip r:embed="rId271"/>
                <a:stretch>
                  <a:fillRect/>
                </a:stretch>
              </p:blipFill>
              <p:spPr>
                <a:xfrm>
                  <a:off x="783808" y="2258721"/>
                  <a:ext cx="614160" cy="4507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30" name="Ink 29">
                  <a:extLst>
                    <a:ext uri="{FF2B5EF4-FFF2-40B4-BE49-F238E27FC236}">
                      <a16:creationId xmlns:a16="http://schemas.microsoft.com/office/drawing/2014/main" id="{9FC73854-8B25-6E80-ECFD-69EEBD54F76F}"/>
                    </a:ext>
                  </a:extLst>
                </p14:cNvPr>
                <p14:cNvContentPartPr/>
                <p14:nvPr/>
              </p14:nvContentPartPr>
              <p14:xfrm>
                <a:off x="490768" y="2663001"/>
                <a:ext cx="811440" cy="301680"/>
              </p14:xfrm>
            </p:contentPart>
          </mc:Choice>
          <mc:Fallback>
            <p:pic>
              <p:nvPicPr>
                <p:cNvPr id="30" name="Ink 29">
                  <a:extLst>
                    <a:ext uri="{FF2B5EF4-FFF2-40B4-BE49-F238E27FC236}">
                      <a16:creationId xmlns:a16="http://schemas.microsoft.com/office/drawing/2014/main" id="{9FC73854-8B25-6E80-ECFD-69EEBD54F76F}"/>
                    </a:ext>
                  </a:extLst>
                </p:cNvPr>
                <p:cNvPicPr/>
                <p:nvPr/>
              </p:nvPicPr>
              <p:blipFill>
                <a:blip r:embed="rId273"/>
                <a:stretch>
                  <a:fillRect/>
                </a:stretch>
              </p:blipFill>
              <p:spPr>
                <a:xfrm>
                  <a:off x="482128" y="2654361"/>
                  <a:ext cx="829080" cy="319320"/>
                </a:xfrm>
                <a:prstGeom prst="rect">
                  <a:avLst/>
                </a:prstGeom>
              </p:spPr>
            </p:pic>
          </mc:Fallback>
        </mc:AlternateContent>
      </p:grpSp>
      <p:grpSp>
        <p:nvGrpSpPr>
          <p:cNvPr id="37" name="Group 36">
            <a:extLst>
              <a:ext uri="{FF2B5EF4-FFF2-40B4-BE49-F238E27FC236}">
                <a16:creationId xmlns:a16="http://schemas.microsoft.com/office/drawing/2014/main" id="{D3E152AB-A360-1088-9974-EC4E45DBEAB1}"/>
              </a:ext>
            </a:extLst>
          </p:cNvPr>
          <p:cNvGrpSpPr/>
          <p:nvPr/>
        </p:nvGrpSpPr>
        <p:grpSpPr>
          <a:xfrm>
            <a:off x="23848" y="3246921"/>
            <a:ext cx="783360" cy="410400"/>
            <a:chOff x="23848" y="3246921"/>
            <a:chExt cx="783360" cy="410400"/>
          </a:xfrm>
        </p:grpSpPr>
        <mc:AlternateContent xmlns:mc="http://schemas.openxmlformats.org/markup-compatibility/2006">
          <mc:Choice xmlns:p14="http://schemas.microsoft.com/office/powerpoint/2010/main" Requires="p14">
            <p:contentPart p14:bwMode="auto" r:id="rId274">
              <p14:nvContentPartPr>
                <p14:cNvPr id="33" name="Ink 32">
                  <a:extLst>
                    <a:ext uri="{FF2B5EF4-FFF2-40B4-BE49-F238E27FC236}">
                      <a16:creationId xmlns:a16="http://schemas.microsoft.com/office/drawing/2014/main" id="{68F65AE2-2822-1EA4-9EB5-6C34D68C126B}"/>
                    </a:ext>
                  </a:extLst>
                </p14:cNvPr>
                <p14:cNvContentPartPr/>
                <p14:nvPr/>
              </p14:nvContentPartPr>
              <p14:xfrm>
                <a:off x="23848" y="3339801"/>
                <a:ext cx="291960" cy="105480"/>
              </p14:xfrm>
            </p:contentPart>
          </mc:Choice>
          <mc:Fallback>
            <p:pic>
              <p:nvPicPr>
                <p:cNvPr id="33" name="Ink 32">
                  <a:extLst>
                    <a:ext uri="{FF2B5EF4-FFF2-40B4-BE49-F238E27FC236}">
                      <a16:creationId xmlns:a16="http://schemas.microsoft.com/office/drawing/2014/main" id="{68F65AE2-2822-1EA4-9EB5-6C34D68C126B}"/>
                    </a:ext>
                  </a:extLst>
                </p:cNvPr>
                <p:cNvPicPr/>
                <p:nvPr/>
              </p:nvPicPr>
              <p:blipFill>
                <a:blip r:embed="rId275"/>
                <a:stretch>
                  <a:fillRect/>
                </a:stretch>
              </p:blipFill>
              <p:spPr>
                <a:xfrm>
                  <a:off x="14848" y="3331161"/>
                  <a:ext cx="3096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34" name="Ink 33">
                  <a:extLst>
                    <a:ext uri="{FF2B5EF4-FFF2-40B4-BE49-F238E27FC236}">
                      <a16:creationId xmlns:a16="http://schemas.microsoft.com/office/drawing/2014/main" id="{82255CCA-A6F8-C3B2-29AB-2A299EE3CE43}"/>
                    </a:ext>
                  </a:extLst>
                </p14:cNvPr>
                <p14:cNvContentPartPr/>
                <p14:nvPr/>
              </p14:nvContentPartPr>
              <p14:xfrm>
                <a:off x="298888" y="3312081"/>
                <a:ext cx="216000" cy="14040"/>
              </p14:xfrm>
            </p:contentPart>
          </mc:Choice>
          <mc:Fallback>
            <p:pic>
              <p:nvPicPr>
                <p:cNvPr id="34" name="Ink 33">
                  <a:extLst>
                    <a:ext uri="{FF2B5EF4-FFF2-40B4-BE49-F238E27FC236}">
                      <a16:creationId xmlns:a16="http://schemas.microsoft.com/office/drawing/2014/main" id="{82255CCA-A6F8-C3B2-29AB-2A299EE3CE43}"/>
                    </a:ext>
                  </a:extLst>
                </p:cNvPr>
                <p:cNvPicPr/>
                <p:nvPr/>
              </p:nvPicPr>
              <p:blipFill>
                <a:blip r:embed="rId277"/>
                <a:stretch>
                  <a:fillRect/>
                </a:stretch>
              </p:blipFill>
              <p:spPr>
                <a:xfrm>
                  <a:off x="289888" y="3303441"/>
                  <a:ext cx="233640" cy="3168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35" name="Ink 34">
                  <a:extLst>
                    <a:ext uri="{FF2B5EF4-FFF2-40B4-BE49-F238E27FC236}">
                      <a16:creationId xmlns:a16="http://schemas.microsoft.com/office/drawing/2014/main" id="{D5942161-7291-E40E-F18D-DA43BF8C1558}"/>
                    </a:ext>
                  </a:extLst>
                </p14:cNvPr>
                <p14:cNvContentPartPr/>
                <p14:nvPr/>
              </p14:nvContentPartPr>
              <p14:xfrm>
                <a:off x="433168" y="3246921"/>
                <a:ext cx="374040" cy="134640"/>
              </p14:xfrm>
            </p:contentPart>
          </mc:Choice>
          <mc:Fallback>
            <p:pic>
              <p:nvPicPr>
                <p:cNvPr id="35" name="Ink 34">
                  <a:extLst>
                    <a:ext uri="{FF2B5EF4-FFF2-40B4-BE49-F238E27FC236}">
                      <a16:creationId xmlns:a16="http://schemas.microsoft.com/office/drawing/2014/main" id="{D5942161-7291-E40E-F18D-DA43BF8C1558}"/>
                    </a:ext>
                  </a:extLst>
                </p:cNvPr>
                <p:cNvPicPr/>
                <p:nvPr/>
              </p:nvPicPr>
              <p:blipFill>
                <a:blip r:embed="rId279"/>
                <a:stretch>
                  <a:fillRect/>
                </a:stretch>
              </p:blipFill>
              <p:spPr>
                <a:xfrm>
                  <a:off x="424168" y="3237921"/>
                  <a:ext cx="39168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36" name="Ink 35">
                  <a:extLst>
                    <a:ext uri="{FF2B5EF4-FFF2-40B4-BE49-F238E27FC236}">
                      <a16:creationId xmlns:a16="http://schemas.microsoft.com/office/drawing/2014/main" id="{E17F56FC-B936-A416-7249-07658F92CFE7}"/>
                    </a:ext>
                  </a:extLst>
                </p14:cNvPr>
                <p14:cNvContentPartPr/>
                <p14:nvPr/>
              </p14:nvContentPartPr>
              <p14:xfrm>
                <a:off x="124288" y="3395961"/>
                <a:ext cx="661680" cy="261360"/>
              </p14:xfrm>
            </p:contentPart>
          </mc:Choice>
          <mc:Fallback>
            <p:pic>
              <p:nvPicPr>
                <p:cNvPr id="36" name="Ink 35">
                  <a:extLst>
                    <a:ext uri="{FF2B5EF4-FFF2-40B4-BE49-F238E27FC236}">
                      <a16:creationId xmlns:a16="http://schemas.microsoft.com/office/drawing/2014/main" id="{E17F56FC-B936-A416-7249-07658F92CFE7}"/>
                    </a:ext>
                  </a:extLst>
                </p:cNvPr>
                <p:cNvPicPr/>
                <p:nvPr/>
              </p:nvPicPr>
              <p:blipFill>
                <a:blip r:embed="rId281"/>
                <a:stretch>
                  <a:fillRect/>
                </a:stretch>
              </p:blipFill>
              <p:spPr>
                <a:xfrm>
                  <a:off x="115648" y="3387321"/>
                  <a:ext cx="679320" cy="279000"/>
                </a:xfrm>
                <a:prstGeom prst="rect">
                  <a:avLst/>
                </a:prstGeom>
              </p:spPr>
            </p:pic>
          </mc:Fallback>
        </mc:AlternateContent>
      </p:grpSp>
      <p:grpSp>
        <p:nvGrpSpPr>
          <p:cNvPr id="41" name="Group 40">
            <a:extLst>
              <a:ext uri="{FF2B5EF4-FFF2-40B4-BE49-F238E27FC236}">
                <a16:creationId xmlns:a16="http://schemas.microsoft.com/office/drawing/2014/main" id="{83F56BA7-135C-1F81-CACC-4B08311CE3BA}"/>
              </a:ext>
            </a:extLst>
          </p:cNvPr>
          <p:cNvGrpSpPr/>
          <p:nvPr/>
        </p:nvGrpSpPr>
        <p:grpSpPr>
          <a:xfrm>
            <a:off x="3444208" y="3970881"/>
            <a:ext cx="189000" cy="91440"/>
            <a:chOff x="3444208" y="3970881"/>
            <a:chExt cx="189000" cy="91440"/>
          </a:xfrm>
        </p:grpSpPr>
        <mc:AlternateContent xmlns:mc="http://schemas.openxmlformats.org/markup-compatibility/2006">
          <mc:Choice xmlns:p14="http://schemas.microsoft.com/office/powerpoint/2010/main" Requires="p14">
            <p:contentPart p14:bwMode="auto" r:id="rId282">
              <p14:nvContentPartPr>
                <p14:cNvPr id="38" name="Ink 37">
                  <a:extLst>
                    <a:ext uri="{FF2B5EF4-FFF2-40B4-BE49-F238E27FC236}">
                      <a16:creationId xmlns:a16="http://schemas.microsoft.com/office/drawing/2014/main" id="{42FFDDA1-24D8-3418-A732-62C4C54BDA5D}"/>
                    </a:ext>
                  </a:extLst>
                </p14:cNvPr>
                <p14:cNvContentPartPr/>
                <p14:nvPr/>
              </p14:nvContentPartPr>
              <p14:xfrm>
                <a:off x="3444208" y="3970881"/>
                <a:ext cx="177120" cy="36360"/>
              </p14:xfrm>
            </p:contentPart>
          </mc:Choice>
          <mc:Fallback>
            <p:pic>
              <p:nvPicPr>
                <p:cNvPr id="38" name="Ink 37">
                  <a:extLst>
                    <a:ext uri="{FF2B5EF4-FFF2-40B4-BE49-F238E27FC236}">
                      <a16:creationId xmlns:a16="http://schemas.microsoft.com/office/drawing/2014/main" id="{42FFDDA1-24D8-3418-A732-62C4C54BDA5D}"/>
                    </a:ext>
                  </a:extLst>
                </p:cNvPr>
                <p:cNvPicPr/>
                <p:nvPr/>
              </p:nvPicPr>
              <p:blipFill>
                <a:blip r:embed="rId283"/>
                <a:stretch>
                  <a:fillRect/>
                </a:stretch>
              </p:blipFill>
              <p:spPr>
                <a:xfrm>
                  <a:off x="3435568" y="3962241"/>
                  <a:ext cx="1947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39" name="Ink 38">
                  <a:extLst>
                    <a:ext uri="{FF2B5EF4-FFF2-40B4-BE49-F238E27FC236}">
                      <a16:creationId xmlns:a16="http://schemas.microsoft.com/office/drawing/2014/main" id="{CA30E1DB-B32B-3E13-AEDC-1BB6CC450871}"/>
                    </a:ext>
                  </a:extLst>
                </p14:cNvPr>
                <p14:cNvContentPartPr/>
                <p14:nvPr/>
              </p14:nvContentPartPr>
              <p14:xfrm>
                <a:off x="3523408" y="4050441"/>
                <a:ext cx="109800" cy="11880"/>
              </p14:xfrm>
            </p:contentPart>
          </mc:Choice>
          <mc:Fallback>
            <p:pic>
              <p:nvPicPr>
                <p:cNvPr id="39" name="Ink 38">
                  <a:extLst>
                    <a:ext uri="{FF2B5EF4-FFF2-40B4-BE49-F238E27FC236}">
                      <a16:creationId xmlns:a16="http://schemas.microsoft.com/office/drawing/2014/main" id="{CA30E1DB-B32B-3E13-AEDC-1BB6CC450871}"/>
                    </a:ext>
                  </a:extLst>
                </p:cNvPr>
                <p:cNvPicPr/>
                <p:nvPr/>
              </p:nvPicPr>
              <p:blipFill>
                <a:blip r:embed="rId285"/>
                <a:stretch>
                  <a:fillRect/>
                </a:stretch>
              </p:blipFill>
              <p:spPr>
                <a:xfrm>
                  <a:off x="3514408" y="4041441"/>
                  <a:ext cx="127440" cy="29520"/>
                </a:xfrm>
                <a:prstGeom prst="rect">
                  <a:avLst/>
                </a:prstGeom>
              </p:spPr>
            </p:pic>
          </mc:Fallback>
        </mc:AlternateContent>
      </p:grpSp>
      <p:grpSp>
        <p:nvGrpSpPr>
          <p:cNvPr id="46" name="Group 45">
            <a:extLst>
              <a:ext uri="{FF2B5EF4-FFF2-40B4-BE49-F238E27FC236}">
                <a16:creationId xmlns:a16="http://schemas.microsoft.com/office/drawing/2014/main" id="{67BE15D0-30E8-6D38-21A1-BACDC97B7CEF}"/>
              </a:ext>
            </a:extLst>
          </p:cNvPr>
          <p:cNvGrpSpPr/>
          <p:nvPr/>
        </p:nvGrpSpPr>
        <p:grpSpPr>
          <a:xfrm>
            <a:off x="5091208" y="4014801"/>
            <a:ext cx="275760" cy="60480"/>
            <a:chOff x="5091208" y="4014801"/>
            <a:chExt cx="275760" cy="60480"/>
          </a:xfrm>
        </p:grpSpPr>
        <mc:AlternateContent xmlns:mc="http://schemas.openxmlformats.org/markup-compatibility/2006">
          <mc:Choice xmlns:p14="http://schemas.microsoft.com/office/powerpoint/2010/main" Requires="p14">
            <p:contentPart p14:bwMode="auto" r:id="rId286">
              <p14:nvContentPartPr>
                <p14:cNvPr id="42" name="Ink 41">
                  <a:extLst>
                    <a:ext uri="{FF2B5EF4-FFF2-40B4-BE49-F238E27FC236}">
                      <a16:creationId xmlns:a16="http://schemas.microsoft.com/office/drawing/2014/main" id="{42945225-FFD5-5BA1-D39C-23BFFF932B96}"/>
                    </a:ext>
                  </a:extLst>
                </p14:cNvPr>
                <p14:cNvContentPartPr/>
                <p14:nvPr/>
              </p14:nvContentPartPr>
              <p14:xfrm>
                <a:off x="5091208" y="4014801"/>
                <a:ext cx="155160" cy="47520"/>
              </p14:xfrm>
            </p:contentPart>
          </mc:Choice>
          <mc:Fallback>
            <p:pic>
              <p:nvPicPr>
                <p:cNvPr id="42" name="Ink 41">
                  <a:extLst>
                    <a:ext uri="{FF2B5EF4-FFF2-40B4-BE49-F238E27FC236}">
                      <a16:creationId xmlns:a16="http://schemas.microsoft.com/office/drawing/2014/main" id="{42945225-FFD5-5BA1-D39C-23BFFF932B96}"/>
                    </a:ext>
                  </a:extLst>
                </p:cNvPr>
                <p:cNvPicPr/>
                <p:nvPr/>
              </p:nvPicPr>
              <p:blipFill>
                <a:blip r:embed="rId287"/>
                <a:stretch>
                  <a:fillRect/>
                </a:stretch>
              </p:blipFill>
              <p:spPr>
                <a:xfrm>
                  <a:off x="5082568" y="4006161"/>
                  <a:ext cx="172800" cy="6516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43" name="Ink 42">
                  <a:extLst>
                    <a:ext uri="{FF2B5EF4-FFF2-40B4-BE49-F238E27FC236}">
                      <a16:creationId xmlns:a16="http://schemas.microsoft.com/office/drawing/2014/main" id="{49E19F86-179C-6915-8413-7BB315F0A253}"/>
                    </a:ext>
                  </a:extLst>
                </p14:cNvPr>
                <p14:cNvContentPartPr/>
                <p14:nvPr/>
              </p14:nvContentPartPr>
              <p14:xfrm>
                <a:off x="5176888" y="4072761"/>
                <a:ext cx="190080" cy="2520"/>
              </p14:xfrm>
            </p:contentPart>
          </mc:Choice>
          <mc:Fallback>
            <p:pic>
              <p:nvPicPr>
                <p:cNvPr id="43" name="Ink 42">
                  <a:extLst>
                    <a:ext uri="{FF2B5EF4-FFF2-40B4-BE49-F238E27FC236}">
                      <a16:creationId xmlns:a16="http://schemas.microsoft.com/office/drawing/2014/main" id="{49E19F86-179C-6915-8413-7BB315F0A253}"/>
                    </a:ext>
                  </a:extLst>
                </p:cNvPr>
                <p:cNvPicPr/>
                <p:nvPr/>
              </p:nvPicPr>
              <p:blipFill>
                <a:blip r:embed="rId289"/>
                <a:stretch>
                  <a:fillRect/>
                </a:stretch>
              </p:blipFill>
              <p:spPr>
                <a:xfrm>
                  <a:off x="5167888" y="4063761"/>
                  <a:ext cx="207720" cy="20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0">
            <p14:nvContentPartPr>
              <p14:cNvPr id="62" name="Ink 61">
                <a:extLst>
                  <a:ext uri="{FF2B5EF4-FFF2-40B4-BE49-F238E27FC236}">
                    <a16:creationId xmlns:a16="http://schemas.microsoft.com/office/drawing/2014/main" id="{D8AD71E3-BE03-AD1C-06A8-EAFF110C3EAF}"/>
                  </a:ext>
                </a:extLst>
              </p14:cNvPr>
              <p14:cNvContentPartPr/>
              <p14:nvPr/>
            </p14:nvContentPartPr>
            <p14:xfrm>
              <a:off x="10526128" y="3300201"/>
              <a:ext cx="418680" cy="425880"/>
            </p14:xfrm>
          </p:contentPart>
        </mc:Choice>
        <mc:Fallback>
          <p:pic>
            <p:nvPicPr>
              <p:cNvPr id="62" name="Ink 61">
                <a:extLst>
                  <a:ext uri="{FF2B5EF4-FFF2-40B4-BE49-F238E27FC236}">
                    <a16:creationId xmlns:a16="http://schemas.microsoft.com/office/drawing/2014/main" id="{D8AD71E3-BE03-AD1C-06A8-EAFF110C3EAF}"/>
                  </a:ext>
                </a:extLst>
              </p:cNvPr>
              <p:cNvPicPr/>
              <p:nvPr/>
            </p:nvPicPr>
            <p:blipFill>
              <a:blip r:embed="rId291"/>
              <a:stretch>
                <a:fillRect/>
              </a:stretch>
            </p:blipFill>
            <p:spPr>
              <a:xfrm>
                <a:off x="10517128" y="3291561"/>
                <a:ext cx="436320" cy="4435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88" name="Ink 87">
                <a:extLst>
                  <a:ext uri="{FF2B5EF4-FFF2-40B4-BE49-F238E27FC236}">
                    <a16:creationId xmlns:a16="http://schemas.microsoft.com/office/drawing/2014/main" id="{871FEE75-D212-191A-3B41-EE2DD69FF190}"/>
                  </a:ext>
                </a:extLst>
              </p14:cNvPr>
              <p14:cNvContentPartPr/>
              <p14:nvPr/>
            </p14:nvContentPartPr>
            <p14:xfrm>
              <a:off x="10157128" y="4268961"/>
              <a:ext cx="174960" cy="16200"/>
            </p14:xfrm>
          </p:contentPart>
        </mc:Choice>
        <mc:Fallback>
          <p:pic>
            <p:nvPicPr>
              <p:cNvPr id="88" name="Ink 87">
                <a:extLst>
                  <a:ext uri="{FF2B5EF4-FFF2-40B4-BE49-F238E27FC236}">
                    <a16:creationId xmlns:a16="http://schemas.microsoft.com/office/drawing/2014/main" id="{871FEE75-D212-191A-3B41-EE2DD69FF190}"/>
                  </a:ext>
                </a:extLst>
              </p:cNvPr>
              <p:cNvPicPr/>
              <p:nvPr/>
            </p:nvPicPr>
            <p:blipFill>
              <a:blip r:embed="rId293"/>
              <a:stretch>
                <a:fillRect/>
              </a:stretch>
            </p:blipFill>
            <p:spPr>
              <a:xfrm>
                <a:off x="10148488" y="4259961"/>
                <a:ext cx="192600" cy="33840"/>
              </a:xfrm>
              <a:prstGeom prst="rect">
                <a:avLst/>
              </a:prstGeom>
            </p:spPr>
          </p:pic>
        </mc:Fallback>
      </mc:AlternateContent>
      <p:grpSp>
        <p:nvGrpSpPr>
          <p:cNvPr id="96" name="Group 95">
            <a:extLst>
              <a:ext uri="{FF2B5EF4-FFF2-40B4-BE49-F238E27FC236}">
                <a16:creationId xmlns:a16="http://schemas.microsoft.com/office/drawing/2014/main" id="{C5B6935C-1191-EDFB-0843-FA6F98AE85B8}"/>
              </a:ext>
            </a:extLst>
          </p:cNvPr>
          <p:cNvGrpSpPr/>
          <p:nvPr/>
        </p:nvGrpSpPr>
        <p:grpSpPr>
          <a:xfrm>
            <a:off x="10583728" y="4187241"/>
            <a:ext cx="190440" cy="111600"/>
            <a:chOff x="10583728" y="4187241"/>
            <a:chExt cx="190440" cy="111600"/>
          </a:xfrm>
        </p:grpSpPr>
        <mc:AlternateContent xmlns:mc="http://schemas.openxmlformats.org/markup-compatibility/2006">
          <mc:Choice xmlns:p14="http://schemas.microsoft.com/office/powerpoint/2010/main" Requires="p14">
            <p:contentPart p14:bwMode="auto" r:id="rId294">
              <p14:nvContentPartPr>
                <p14:cNvPr id="94" name="Ink 93">
                  <a:extLst>
                    <a:ext uri="{FF2B5EF4-FFF2-40B4-BE49-F238E27FC236}">
                      <a16:creationId xmlns:a16="http://schemas.microsoft.com/office/drawing/2014/main" id="{D6895E2D-0323-EBB0-9F42-02DD253F274D}"/>
                    </a:ext>
                  </a:extLst>
                </p14:cNvPr>
                <p14:cNvContentPartPr/>
                <p14:nvPr/>
              </p14:nvContentPartPr>
              <p14:xfrm>
                <a:off x="10583728" y="4187241"/>
                <a:ext cx="154080" cy="27000"/>
              </p14:xfrm>
            </p:contentPart>
          </mc:Choice>
          <mc:Fallback>
            <p:pic>
              <p:nvPicPr>
                <p:cNvPr id="94" name="Ink 93">
                  <a:extLst>
                    <a:ext uri="{FF2B5EF4-FFF2-40B4-BE49-F238E27FC236}">
                      <a16:creationId xmlns:a16="http://schemas.microsoft.com/office/drawing/2014/main" id="{D6895E2D-0323-EBB0-9F42-02DD253F274D}"/>
                    </a:ext>
                  </a:extLst>
                </p:cNvPr>
                <p:cNvPicPr/>
                <p:nvPr/>
              </p:nvPicPr>
              <p:blipFill>
                <a:blip r:embed="rId295"/>
                <a:stretch>
                  <a:fillRect/>
                </a:stretch>
              </p:blipFill>
              <p:spPr>
                <a:xfrm>
                  <a:off x="10575088" y="4178601"/>
                  <a:ext cx="1717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95" name="Ink 94">
                  <a:extLst>
                    <a:ext uri="{FF2B5EF4-FFF2-40B4-BE49-F238E27FC236}">
                      <a16:creationId xmlns:a16="http://schemas.microsoft.com/office/drawing/2014/main" id="{CAB047F5-F83D-9B7A-E938-E9660FD1F184}"/>
                    </a:ext>
                  </a:extLst>
                </p14:cNvPr>
                <p14:cNvContentPartPr/>
                <p14:nvPr/>
              </p14:nvContentPartPr>
              <p14:xfrm>
                <a:off x="10641688" y="4298481"/>
                <a:ext cx="132480" cy="360"/>
              </p14:xfrm>
            </p:contentPart>
          </mc:Choice>
          <mc:Fallback>
            <p:pic>
              <p:nvPicPr>
                <p:cNvPr id="95" name="Ink 94">
                  <a:extLst>
                    <a:ext uri="{FF2B5EF4-FFF2-40B4-BE49-F238E27FC236}">
                      <a16:creationId xmlns:a16="http://schemas.microsoft.com/office/drawing/2014/main" id="{CAB047F5-F83D-9B7A-E938-E9660FD1F184}"/>
                    </a:ext>
                  </a:extLst>
                </p:cNvPr>
                <p:cNvPicPr/>
                <p:nvPr/>
              </p:nvPicPr>
              <p:blipFill>
                <a:blip r:embed="rId297"/>
                <a:stretch>
                  <a:fillRect/>
                </a:stretch>
              </p:blipFill>
              <p:spPr>
                <a:xfrm>
                  <a:off x="10632688" y="4289841"/>
                  <a:ext cx="15012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8">
            <p14:nvContentPartPr>
              <p14:cNvPr id="97" name="Ink 96">
                <a:extLst>
                  <a:ext uri="{FF2B5EF4-FFF2-40B4-BE49-F238E27FC236}">
                    <a16:creationId xmlns:a16="http://schemas.microsoft.com/office/drawing/2014/main" id="{DEF5F43E-53FC-B150-FBDE-B9D2AC611929}"/>
                  </a:ext>
                </a:extLst>
              </p14:cNvPr>
              <p14:cNvContentPartPr/>
              <p14:nvPr/>
            </p14:nvContentPartPr>
            <p14:xfrm>
              <a:off x="7735408" y="2144601"/>
              <a:ext cx="251280" cy="353880"/>
            </p14:xfrm>
          </p:contentPart>
        </mc:Choice>
        <mc:Fallback>
          <p:pic>
            <p:nvPicPr>
              <p:cNvPr id="97" name="Ink 96">
                <a:extLst>
                  <a:ext uri="{FF2B5EF4-FFF2-40B4-BE49-F238E27FC236}">
                    <a16:creationId xmlns:a16="http://schemas.microsoft.com/office/drawing/2014/main" id="{DEF5F43E-53FC-B150-FBDE-B9D2AC611929}"/>
                  </a:ext>
                </a:extLst>
              </p:cNvPr>
              <p:cNvPicPr/>
              <p:nvPr/>
            </p:nvPicPr>
            <p:blipFill>
              <a:blip r:embed="rId299"/>
              <a:stretch>
                <a:fillRect/>
              </a:stretch>
            </p:blipFill>
            <p:spPr>
              <a:xfrm>
                <a:off x="7726408" y="2135601"/>
                <a:ext cx="26892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98" name="Ink 97">
                <a:extLst>
                  <a:ext uri="{FF2B5EF4-FFF2-40B4-BE49-F238E27FC236}">
                    <a16:creationId xmlns:a16="http://schemas.microsoft.com/office/drawing/2014/main" id="{EEF0CD55-65E3-5158-3527-99609CE3BB9B}"/>
                  </a:ext>
                </a:extLst>
              </p14:cNvPr>
              <p14:cNvContentPartPr/>
              <p14:nvPr/>
            </p14:nvContentPartPr>
            <p14:xfrm>
              <a:off x="7988848" y="2275281"/>
              <a:ext cx="166680" cy="66600"/>
            </p14:xfrm>
          </p:contentPart>
        </mc:Choice>
        <mc:Fallback>
          <p:pic>
            <p:nvPicPr>
              <p:cNvPr id="98" name="Ink 97">
                <a:extLst>
                  <a:ext uri="{FF2B5EF4-FFF2-40B4-BE49-F238E27FC236}">
                    <a16:creationId xmlns:a16="http://schemas.microsoft.com/office/drawing/2014/main" id="{EEF0CD55-65E3-5158-3527-99609CE3BB9B}"/>
                  </a:ext>
                </a:extLst>
              </p:cNvPr>
              <p:cNvPicPr/>
              <p:nvPr/>
            </p:nvPicPr>
            <p:blipFill>
              <a:blip r:embed="rId301"/>
              <a:stretch>
                <a:fillRect/>
              </a:stretch>
            </p:blipFill>
            <p:spPr>
              <a:xfrm>
                <a:off x="7979848" y="2266281"/>
                <a:ext cx="18432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99" name="Ink 98">
                <a:extLst>
                  <a:ext uri="{FF2B5EF4-FFF2-40B4-BE49-F238E27FC236}">
                    <a16:creationId xmlns:a16="http://schemas.microsoft.com/office/drawing/2014/main" id="{A434F4BE-1E6C-C1B3-70E3-CDF635073B4B}"/>
                  </a:ext>
                </a:extLst>
              </p14:cNvPr>
              <p14:cNvContentPartPr/>
              <p14:nvPr/>
            </p14:nvContentPartPr>
            <p14:xfrm>
              <a:off x="8088928" y="2234601"/>
              <a:ext cx="45000" cy="114840"/>
            </p14:xfrm>
          </p:contentPart>
        </mc:Choice>
        <mc:Fallback>
          <p:pic>
            <p:nvPicPr>
              <p:cNvPr id="99" name="Ink 98">
                <a:extLst>
                  <a:ext uri="{FF2B5EF4-FFF2-40B4-BE49-F238E27FC236}">
                    <a16:creationId xmlns:a16="http://schemas.microsoft.com/office/drawing/2014/main" id="{A434F4BE-1E6C-C1B3-70E3-CDF635073B4B}"/>
                  </a:ext>
                </a:extLst>
              </p:cNvPr>
              <p:cNvPicPr/>
              <p:nvPr/>
            </p:nvPicPr>
            <p:blipFill>
              <a:blip r:embed="rId303"/>
              <a:stretch>
                <a:fillRect/>
              </a:stretch>
            </p:blipFill>
            <p:spPr>
              <a:xfrm>
                <a:off x="8079928" y="2225961"/>
                <a:ext cx="6264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00" name="Ink 99">
                <a:extLst>
                  <a:ext uri="{FF2B5EF4-FFF2-40B4-BE49-F238E27FC236}">
                    <a16:creationId xmlns:a16="http://schemas.microsoft.com/office/drawing/2014/main" id="{BE261F60-1B75-7132-F891-2B21A70243A2}"/>
                  </a:ext>
                </a:extLst>
              </p14:cNvPr>
              <p14:cNvContentPartPr/>
              <p14:nvPr/>
            </p14:nvContentPartPr>
            <p14:xfrm>
              <a:off x="8270368" y="2168721"/>
              <a:ext cx="147600" cy="304920"/>
            </p14:xfrm>
          </p:contentPart>
        </mc:Choice>
        <mc:Fallback>
          <p:pic>
            <p:nvPicPr>
              <p:cNvPr id="100" name="Ink 99">
                <a:extLst>
                  <a:ext uri="{FF2B5EF4-FFF2-40B4-BE49-F238E27FC236}">
                    <a16:creationId xmlns:a16="http://schemas.microsoft.com/office/drawing/2014/main" id="{BE261F60-1B75-7132-F891-2B21A70243A2}"/>
                  </a:ext>
                </a:extLst>
              </p:cNvPr>
              <p:cNvPicPr/>
              <p:nvPr/>
            </p:nvPicPr>
            <p:blipFill>
              <a:blip r:embed="rId305"/>
              <a:stretch>
                <a:fillRect/>
              </a:stretch>
            </p:blipFill>
            <p:spPr>
              <a:xfrm>
                <a:off x="8261368" y="2160081"/>
                <a:ext cx="1652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01" name="Ink 100">
                <a:extLst>
                  <a:ext uri="{FF2B5EF4-FFF2-40B4-BE49-F238E27FC236}">
                    <a16:creationId xmlns:a16="http://schemas.microsoft.com/office/drawing/2014/main" id="{621323E9-F68C-DD0E-7FA8-74DB32B62BDC}"/>
                  </a:ext>
                </a:extLst>
              </p14:cNvPr>
              <p14:cNvContentPartPr/>
              <p14:nvPr/>
            </p14:nvContentPartPr>
            <p14:xfrm>
              <a:off x="8059408" y="2516841"/>
              <a:ext cx="671040" cy="95760"/>
            </p14:xfrm>
          </p:contentPart>
        </mc:Choice>
        <mc:Fallback>
          <p:pic>
            <p:nvPicPr>
              <p:cNvPr id="101" name="Ink 100">
                <a:extLst>
                  <a:ext uri="{FF2B5EF4-FFF2-40B4-BE49-F238E27FC236}">
                    <a16:creationId xmlns:a16="http://schemas.microsoft.com/office/drawing/2014/main" id="{621323E9-F68C-DD0E-7FA8-74DB32B62BDC}"/>
                  </a:ext>
                </a:extLst>
              </p:cNvPr>
              <p:cNvPicPr/>
              <p:nvPr/>
            </p:nvPicPr>
            <p:blipFill>
              <a:blip r:embed="rId307"/>
              <a:stretch>
                <a:fillRect/>
              </a:stretch>
            </p:blipFill>
            <p:spPr>
              <a:xfrm>
                <a:off x="8050408" y="2508201"/>
                <a:ext cx="688680" cy="113400"/>
              </a:xfrm>
              <a:prstGeom prst="rect">
                <a:avLst/>
              </a:prstGeom>
            </p:spPr>
          </p:pic>
        </mc:Fallback>
      </mc:AlternateContent>
      <p:grpSp>
        <p:nvGrpSpPr>
          <p:cNvPr id="107" name="Group 106">
            <a:extLst>
              <a:ext uri="{FF2B5EF4-FFF2-40B4-BE49-F238E27FC236}">
                <a16:creationId xmlns:a16="http://schemas.microsoft.com/office/drawing/2014/main" id="{3BDE6622-DF96-D3AD-5F4D-F85F2EBC3E9A}"/>
              </a:ext>
            </a:extLst>
          </p:cNvPr>
          <p:cNvGrpSpPr/>
          <p:nvPr/>
        </p:nvGrpSpPr>
        <p:grpSpPr>
          <a:xfrm>
            <a:off x="10147768" y="2843361"/>
            <a:ext cx="789840" cy="283680"/>
            <a:chOff x="10147768" y="2843361"/>
            <a:chExt cx="789840" cy="283680"/>
          </a:xfrm>
        </p:grpSpPr>
        <mc:AlternateContent xmlns:mc="http://schemas.openxmlformats.org/markup-compatibility/2006">
          <mc:Choice xmlns:p14="http://schemas.microsoft.com/office/powerpoint/2010/main" Requires="p14">
            <p:contentPart p14:bwMode="auto" r:id="rId308">
              <p14:nvContentPartPr>
                <p14:cNvPr id="103" name="Ink 102">
                  <a:extLst>
                    <a:ext uri="{FF2B5EF4-FFF2-40B4-BE49-F238E27FC236}">
                      <a16:creationId xmlns:a16="http://schemas.microsoft.com/office/drawing/2014/main" id="{F4A59EC8-3270-E7CD-AB66-7D044CF22FE5}"/>
                    </a:ext>
                  </a:extLst>
                </p14:cNvPr>
                <p14:cNvContentPartPr/>
                <p14:nvPr/>
              </p14:nvContentPartPr>
              <p14:xfrm>
                <a:off x="10147768" y="2921481"/>
                <a:ext cx="253800" cy="136440"/>
              </p14:xfrm>
            </p:contentPart>
          </mc:Choice>
          <mc:Fallback>
            <p:pic>
              <p:nvPicPr>
                <p:cNvPr id="103" name="Ink 102">
                  <a:extLst>
                    <a:ext uri="{FF2B5EF4-FFF2-40B4-BE49-F238E27FC236}">
                      <a16:creationId xmlns:a16="http://schemas.microsoft.com/office/drawing/2014/main" id="{F4A59EC8-3270-E7CD-AB66-7D044CF22FE5}"/>
                    </a:ext>
                  </a:extLst>
                </p:cNvPr>
                <p:cNvPicPr/>
                <p:nvPr/>
              </p:nvPicPr>
              <p:blipFill>
                <a:blip r:embed="rId309"/>
                <a:stretch>
                  <a:fillRect/>
                </a:stretch>
              </p:blipFill>
              <p:spPr>
                <a:xfrm>
                  <a:off x="10138768" y="2912481"/>
                  <a:ext cx="2714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04" name="Ink 103">
                  <a:extLst>
                    <a:ext uri="{FF2B5EF4-FFF2-40B4-BE49-F238E27FC236}">
                      <a16:creationId xmlns:a16="http://schemas.microsoft.com/office/drawing/2014/main" id="{132CF818-94AD-8E5D-7BAD-4C7F7F19AA44}"/>
                    </a:ext>
                  </a:extLst>
                </p14:cNvPr>
                <p14:cNvContentPartPr/>
                <p14:nvPr/>
              </p14:nvContentPartPr>
              <p14:xfrm>
                <a:off x="10323448" y="2935881"/>
                <a:ext cx="290160" cy="23760"/>
              </p14:xfrm>
            </p:contentPart>
          </mc:Choice>
          <mc:Fallback>
            <p:pic>
              <p:nvPicPr>
                <p:cNvPr id="104" name="Ink 103">
                  <a:extLst>
                    <a:ext uri="{FF2B5EF4-FFF2-40B4-BE49-F238E27FC236}">
                      <a16:creationId xmlns:a16="http://schemas.microsoft.com/office/drawing/2014/main" id="{132CF818-94AD-8E5D-7BAD-4C7F7F19AA44}"/>
                    </a:ext>
                  </a:extLst>
                </p:cNvPr>
                <p:cNvPicPr/>
                <p:nvPr/>
              </p:nvPicPr>
              <p:blipFill>
                <a:blip r:embed="rId311"/>
                <a:stretch>
                  <a:fillRect/>
                </a:stretch>
              </p:blipFill>
              <p:spPr>
                <a:xfrm>
                  <a:off x="10314448" y="2926881"/>
                  <a:ext cx="3078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05" name="Ink 104">
                  <a:extLst>
                    <a:ext uri="{FF2B5EF4-FFF2-40B4-BE49-F238E27FC236}">
                      <a16:creationId xmlns:a16="http://schemas.microsoft.com/office/drawing/2014/main" id="{B82AC4D9-9B9B-AB14-D4E7-CABFC067B65E}"/>
                    </a:ext>
                  </a:extLst>
                </p14:cNvPr>
                <p14:cNvContentPartPr/>
                <p14:nvPr/>
              </p14:nvContentPartPr>
              <p14:xfrm>
                <a:off x="10462408" y="2857401"/>
                <a:ext cx="81720" cy="151920"/>
              </p14:xfrm>
            </p:contentPart>
          </mc:Choice>
          <mc:Fallback>
            <p:pic>
              <p:nvPicPr>
                <p:cNvPr id="105" name="Ink 104">
                  <a:extLst>
                    <a:ext uri="{FF2B5EF4-FFF2-40B4-BE49-F238E27FC236}">
                      <a16:creationId xmlns:a16="http://schemas.microsoft.com/office/drawing/2014/main" id="{B82AC4D9-9B9B-AB14-D4E7-CABFC067B65E}"/>
                    </a:ext>
                  </a:extLst>
                </p:cNvPr>
                <p:cNvPicPr/>
                <p:nvPr/>
              </p:nvPicPr>
              <p:blipFill>
                <a:blip r:embed="rId313"/>
                <a:stretch>
                  <a:fillRect/>
                </a:stretch>
              </p:blipFill>
              <p:spPr>
                <a:xfrm>
                  <a:off x="10453408" y="2848401"/>
                  <a:ext cx="9936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06" name="Ink 105">
                  <a:extLst>
                    <a:ext uri="{FF2B5EF4-FFF2-40B4-BE49-F238E27FC236}">
                      <a16:creationId xmlns:a16="http://schemas.microsoft.com/office/drawing/2014/main" id="{CC3312ED-EBA0-DAE5-7EDF-56464C10C637}"/>
                    </a:ext>
                  </a:extLst>
                </p14:cNvPr>
                <p14:cNvContentPartPr/>
                <p14:nvPr/>
              </p14:nvContentPartPr>
              <p14:xfrm>
                <a:off x="10509568" y="2843361"/>
                <a:ext cx="428040" cy="283680"/>
              </p14:xfrm>
            </p:contentPart>
          </mc:Choice>
          <mc:Fallback>
            <p:pic>
              <p:nvPicPr>
                <p:cNvPr id="106" name="Ink 105">
                  <a:extLst>
                    <a:ext uri="{FF2B5EF4-FFF2-40B4-BE49-F238E27FC236}">
                      <a16:creationId xmlns:a16="http://schemas.microsoft.com/office/drawing/2014/main" id="{CC3312ED-EBA0-DAE5-7EDF-56464C10C637}"/>
                    </a:ext>
                  </a:extLst>
                </p:cNvPr>
                <p:cNvPicPr/>
                <p:nvPr/>
              </p:nvPicPr>
              <p:blipFill>
                <a:blip r:embed="rId315"/>
                <a:stretch>
                  <a:fillRect/>
                </a:stretch>
              </p:blipFill>
              <p:spPr>
                <a:xfrm>
                  <a:off x="10500568" y="2834721"/>
                  <a:ext cx="445680" cy="301320"/>
                </a:xfrm>
                <a:prstGeom prst="rect">
                  <a:avLst/>
                </a:prstGeom>
              </p:spPr>
            </p:pic>
          </mc:Fallback>
        </mc:AlternateContent>
      </p:grpSp>
      <p:grpSp>
        <p:nvGrpSpPr>
          <p:cNvPr id="122" name="Group 121">
            <a:extLst>
              <a:ext uri="{FF2B5EF4-FFF2-40B4-BE49-F238E27FC236}">
                <a16:creationId xmlns:a16="http://schemas.microsoft.com/office/drawing/2014/main" id="{9D410ED2-E443-2B14-3EC4-405647F851AB}"/>
              </a:ext>
            </a:extLst>
          </p:cNvPr>
          <p:cNvGrpSpPr/>
          <p:nvPr/>
        </p:nvGrpSpPr>
        <p:grpSpPr>
          <a:xfrm>
            <a:off x="8527408" y="1586961"/>
            <a:ext cx="1343880" cy="668160"/>
            <a:chOff x="8527408" y="1586961"/>
            <a:chExt cx="1343880" cy="668160"/>
          </a:xfrm>
        </p:grpSpPr>
        <mc:AlternateContent xmlns:mc="http://schemas.openxmlformats.org/markup-compatibility/2006">
          <mc:Choice xmlns:p14="http://schemas.microsoft.com/office/powerpoint/2010/main" Requires="p14">
            <p:contentPart p14:bwMode="auto" r:id="rId316">
              <p14:nvContentPartPr>
                <p14:cNvPr id="108" name="Ink 107">
                  <a:extLst>
                    <a:ext uri="{FF2B5EF4-FFF2-40B4-BE49-F238E27FC236}">
                      <a16:creationId xmlns:a16="http://schemas.microsoft.com/office/drawing/2014/main" id="{30765437-BD6D-1DF1-B6B4-9FD0F0F83FB1}"/>
                    </a:ext>
                  </a:extLst>
                </p14:cNvPr>
                <p14:cNvContentPartPr/>
                <p14:nvPr/>
              </p14:nvContentPartPr>
              <p14:xfrm>
                <a:off x="8527408" y="2122281"/>
                <a:ext cx="230040" cy="92520"/>
              </p14:xfrm>
            </p:contentPart>
          </mc:Choice>
          <mc:Fallback>
            <p:pic>
              <p:nvPicPr>
                <p:cNvPr id="108" name="Ink 107">
                  <a:extLst>
                    <a:ext uri="{FF2B5EF4-FFF2-40B4-BE49-F238E27FC236}">
                      <a16:creationId xmlns:a16="http://schemas.microsoft.com/office/drawing/2014/main" id="{30765437-BD6D-1DF1-B6B4-9FD0F0F83FB1}"/>
                    </a:ext>
                  </a:extLst>
                </p:cNvPr>
                <p:cNvPicPr/>
                <p:nvPr/>
              </p:nvPicPr>
              <p:blipFill>
                <a:blip r:embed="rId317"/>
                <a:stretch>
                  <a:fillRect/>
                </a:stretch>
              </p:blipFill>
              <p:spPr>
                <a:xfrm>
                  <a:off x="8518408" y="2113281"/>
                  <a:ext cx="24768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09" name="Ink 108">
                  <a:extLst>
                    <a:ext uri="{FF2B5EF4-FFF2-40B4-BE49-F238E27FC236}">
                      <a16:creationId xmlns:a16="http://schemas.microsoft.com/office/drawing/2014/main" id="{CF369D06-CCB0-C0A8-E70F-E95397CEDADD}"/>
                    </a:ext>
                  </a:extLst>
                </p14:cNvPr>
                <p14:cNvContentPartPr/>
                <p14:nvPr/>
              </p14:nvContentPartPr>
              <p14:xfrm>
                <a:off x="8613448" y="2142441"/>
                <a:ext cx="265680" cy="112680"/>
              </p14:xfrm>
            </p:contentPart>
          </mc:Choice>
          <mc:Fallback>
            <p:pic>
              <p:nvPicPr>
                <p:cNvPr id="109" name="Ink 108">
                  <a:extLst>
                    <a:ext uri="{FF2B5EF4-FFF2-40B4-BE49-F238E27FC236}">
                      <a16:creationId xmlns:a16="http://schemas.microsoft.com/office/drawing/2014/main" id="{CF369D06-CCB0-C0A8-E70F-E95397CEDADD}"/>
                    </a:ext>
                  </a:extLst>
                </p:cNvPr>
                <p:cNvPicPr/>
                <p:nvPr/>
              </p:nvPicPr>
              <p:blipFill>
                <a:blip r:embed="rId319"/>
                <a:stretch>
                  <a:fillRect/>
                </a:stretch>
              </p:blipFill>
              <p:spPr>
                <a:xfrm>
                  <a:off x="8604448" y="2133441"/>
                  <a:ext cx="28332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12" name="Ink 111">
                  <a:extLst>
                    <a:ext uri="{FF2B5EF4-FFF2-40B4-BE49-F238E27FC236}">
                      <a16:creationId xmlns:a16="http://schemas.microsoft.com/office/drawing/2014/main" id="{BAE206D3-D798-5A04-895A-57CD47C14A03}"/>
                    </a:ext>
                  </a:extLst>
                </p14:cNvPr>
                <p14:cNvContentPartPr/>
                <p14:nvPr/>
              </p14:nvContentPartPr>
              <p14:xfrm>
                <a:off x="9104848" y="1865241"/>
                <a:ext cx="158400" cy="210600"/>
              </p14:xfrm>
            </p:contentPart>
          </mc:Choice>
          <mc:Fallback>
            <p:pic>
              <p:nvPicPr>
                <p:cNvPr id="112" name="Ink 111">
                  <a:extLst>
                    <a:ext uri="{FF2B5EF4-FFF2-40B4-BE49-F238E27FC236}">
                      <a16:creationId xmlns:a16="http://schemas.microsoft.com/office/drawing/2014/main" id="{BAE206D3-D798-5A04-895A-57CD47C14A03}"/>
                    </a:ext>
                  </a:extLst>
                </p:cNvPr>
                <p:cNvPicPr/>
                <p:nvPr/>
              </p:nvPicPr>
              <p:blipFill>
                <a:blip r:embed="rId321"/>
                <a:stretch>
                  <a:fillRect/>
                </a:stretch>
              </p:blipFill>
              <p:spPr>
                <a:xfrm>
                  <a:off x="9095848" y="1856241"/>
                  <a:ext cx="17604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13" name="Ink 112">
                  <a:extLst>
                    <a:ext uri="{FF2B5EF4-FFF2-40B4-BE49-F238E27FC236}">
                      <a16:creationId xmlns:a16="http://schemas.microsoft.com/office/drawing/2014/main" id="{7F1A9406-2D0B-F704-3EFE-54BF57947024}"/>
                    </a:ext>
                  </a:extLst>
                </p14:cNvPr>
                <p14:cNvContentPartPr/>
                <p14:nvPr/>
              </p14:nvContentPartPr>
              <p14:xfrm>
                <a:off x="9334528" y="1804041"/>
                <a:ext cx="190080" cy="248760"/>
              </p14:xfrm>
            </p:contentPart>
          </mc:Choice>
          <mc:Fallback>
            <p:pic>
              <p:nvPicPr>
                <p:cNvPr id="113" name="Ink 112">
                  <a:extLst>
                    <a:ext uri="{FF2B5EF4-FFF2-40B4-BE49-F238E27FC236}">
                      <a16:creationId xmlns:a16="http://schemas.microsoft.com/office/drawing/2014/main" id="{7F1A9406-2D0B-F704-3EFE-54BF57947024}"/>
                    </a:ext>
                  </a:extLst>
                </p:cNvPr>
                <p:cNvPicPr/>
                <p:nvPr/>
              </p:nvPicPr>
              <p:blipFill>
                <a:blip r:embed="rId323"/>
                <a:stretch>
                  <a:fillRect/>
                </a:stretch>
              </p:blipFill>
              <p:spPr>
                <a:xfrm>
                  <a:off x="9325888" y="1795041"/>
                  <a:ext cx="2077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14" name="Ink 113">
                  <a:extLst>
                    <a:ext uri="{FF2B5EF4-FFF2-40B4-BE49-F238E27FC236}">
                      <a16:creationId xmlns:a16="http://schemas.microsoft.com/office/drawing/2014/main" id="{91E4AC02-A6B8-A0AD-BB19-8E9B089B5E62}"/>
                    </a:ext>
                  </a:extLst>
                </p14:cNvPr>
                <p14:cNvContentPartPr/>
                <p14:nvPr/>
              </p14:nvContentPartPr>
              <p14:xfrm>
                <a:off x="9019888" y="1586961"/>
                <a:ext cx="851400" cy="624960"/>
              </p14:xfrm>
            </p:contentPart>
          </mc:Choice>
          <mc:Fallback>
            <p:pic>
              <p:nvPicPr>
                <p:cNvPr id="114" name="Ink 113">
                  <a:extLst>
                    <a:ext uri="{FF2B5EF4-FFF2-40B4-BE49-F238E27FC236}">
                      <a16:creationId xmlns:a16="http://schemas.microsoft.com/office/drawing/2014/main" id="{91E4AC02-A6B8-A0AD-BB19-8E9B089B5E62}"/>
                    </a:ext>
                  </a:extLst>
                </p:cNvPr>
                <p:cNvPicPr/>
                <p:nvPr/>
              </p:nvPicPr>
              <p:blipFill>
                <a:blip r:embed="rId325"/>
                <a:stretch>
                  <a:fillRect/>
                </a:stretch>
              </p:blipFill>
              <p:spPr>
                <a:xfrm>
                  <a:off x="9010888" y="1577961"/>
                  <a:ext cx="869040" cy="642600"/>
                </a:xfrm>
                <a:prstGeom prst="rect">
                  <a:avLst/>
                </a:prstGeom>
              </p:spPr>
            </p:pic>
          </mc:Fallback>
        </mc:AlternateContent>
      </p:grpSp>
      <p:grpSp>
        <p:nvGrpSpPr>
          <p:cNvPr id="120" name="Group 119">
            <a:extLst>
              <a:ext uri="{FF2B5EF4-FFF2-40B4-BE49-F238E27FC236}">
                <a16:creationId xmlns:a16="http://schemas.microsoft.com/office/drawing/2014/main" id="{26E3F3DF-655B-D9AE-06A1-F35DE846368C}"/>
              </a:ext>
            </a:extLst>
          </p:cNvPr>
          <p:cNvGrpSpPr/>
          <p:nvPr/>
        </p:nvGrpSpPr>
        <p:grpSpPr>
          <a:xfrm>
            <a:off x="11216608" y="2460681"/>
            <a:ext cx="883440" cy="606960"/>
            <a:chOff x="11216608" y="2460681"/>
            <a:chExt cx="883440" cy="606960"/>
          </a:xfrm>
        </p:grpSpPr>
        <mc:AlternateContent xmlns:mc="http://schemas.openxmlformats.org/markup-compatibility/2006">
          <mc:Choice xmlns:p14="http://schemas.microsoft.com/office/powerpoint/2010/main" Requires="p14">
            <p:contentPart p14:bwMode="auto" r:id="rId326">
              <p14:nvContentPartPr>
                <p14:cNvPr id="115" name="Ink 114">
                  <a:extLst>
                    <a:ext uri="{FF2B5EF4-FFF2-40B4-BE49-F238E27FC236}">
                      <a16:creationId xmlns:a16="http://schemas.microsoft.com/office/drawing/2014/main" id="{FB54EEA4-83BF-1E8A-1972-E98CB5C6A729}"/>
                    </a:ext>
                  </a:extLst>
                </p14:cNvPr>
                <p14:cNvContentPartPr/>
                <p14:nvPr/>
              </p14:nvContentPartPr>
              <p14:xfrm>
                <a:off x="11216608" y="2761641"/>
                <a:ext cx="134640" cy="23760"/>
              </p14:xfrm>
            </p:contentPart>
          </mc:Choice>
          <mc:Fallback>
            <p:pic>
              <p:nvPicPr>
                <p:cNvPr id="115" name="Ink 114">
                  <a:extLst>
                    <a:ext uri="{FF2B5EF4-FFF2-40B4-BE49-F238E27FC236}">
                      <a16:creationId xmlns:a16="http://schemas.microsoft.com/office/drawing/2014/main" id="{FB54EEA4-83BF-1E8A-1972-E98CB5C6A729}"/>
                    </a:ext>
                  </a:extLst>
                </p:cNvPr>
                <p:cNvPicPr/>
                <p:nvPr/>
              </p:nvPicPr>
              <p:blipFill>
                <a:blip r:embed="rId327"/>
                <a:stretch>
                  <a:fillRect/>
                </a:stretch>
              </p:blipFill>
              <p:spPr>
                <a:xfrm>
                  <a:off x="11207968" y="2753001"/>
                  <a:ext cx="15228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16" name="Ink 115">
                  <a:extLst>
                    <a:ext uri="{FF2B5EF4-FFF2-40B4-BE49-F238E27FC236}">
                      <a16:creationId xmlns:a16="http://schemas.microsoft.com/office/drawing/2014/main" id="{AA2B6312-AA88-1B0F-EA5B-59DB54EE8325}"/>
                    </a:ext>
                  </a:extLst>
                </p14:cNvPr>
                <p14:cNvContentPartPr/>
                <p14:nvPr/>
              </p14:nvContentPartPr>
              <p14:xfrm>
                <a:off x="11230648" y="2794761"/>
                <a:ext cx="131040" cy="45000"/>
              </p14:xfrm>
            </p:contentPart>
          </mc:Choice>
          <mc:Fallback>
            <p:pic>
              <p:nvPicPr>
                <p:cNvPr id="116" name="Ink 115">
                  <a:extLst>
                    <a:ext uri="{FF2B5EF4-FFF2-40B4-BE49-F238E27FC236}">
                      <a16:creationId xmlns:a16="http://schemas.microsoft.com/office/drawing/2014/main" id="{AA2B6312-AA88-1B0F-EA5B-59DB54EE8325}"/>
                    </a:ext>
                  </a:extLst>
                </p:cNvPr>
                <p:cNvPicPr/>
                <p:nvPr/>
              </p:nvPicPr>
              <p:blipFill>
                <a:blip r:embed="rId329"/>
                <a:stretch>
                  <a:fillRect/>
                </a:stretch>
              </p:blipFill>
              <p:spPr>
                <a:xfrm>
                  <a:off x="11222008" y="2785761"/>
                  <a:ext cx="1486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17" name="Ink 116">
                  <a:extLst>
                    <a:ext uri="{FF2B5EF4-FFF2-40B4-BE49-F238E27FC236}">
                      <a16:creationId xmlns:a16="http://schemas.microsoft.com/office/drawing/2014/main" id="{FB34D001-D181-8456-6C02-B789615D43D2}"/>
                    </a:ext>
                  </a:extLst>
                </p14:cNvPr>
                <p14:cNvContentPartPr/>
                <p14:nvPr/>
              </p14:nvContentPartPr>
              <p14:xfrm>
                <a:off x="11580928" y="2630601"/>
                <a:ext cx="170280" cy="303840"/>
              </p14:xfrm>
            </p:contentPart>
          </mc:Choice>
          <mc:Fallback>
            <p:pic>
              <p:nvPicPr>
                <p:cNvPr id="117" name="Ink 116">
                  <a:extLst>
                    <a:ext uri="{FF2B5EF4-FFF2-40B4-BE49-F238E27FC236}">
                      <a16:creationId xmlns:a16="http://schemas.microsoft.com/office/drawing/2014/main" id="{FB34D001-D181-8456-6C02-B789615D43D2}"/>
                    </a:ext>
                  </a:extLst>
                </p:cNvPr>
                <p:cNvPicPr/>
                <p:nvPr/>
              </p:nvPicPr>
              <p:blipFill>
                <a:blip r:embed="rId331"/>
                <a:stretch>
                  <a:fillRect/>
                </a:stretch>
              </p:blipFill>
              <p:spPr>
                <a:xfrm>
                  <a:off x="11571928" y="2621961"/>
                  <a:ext cx="18792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18" name="Ink 117">
                  <a:extLst>
                    <a:ext uri="{FF2B5EF4-FFF2-40B4-BE49-F238E27FC236}">
                      <a16:creationId xmlns:a16="http://schemas.microsoft.com/office/drawing/2014/main" id="{EC199466-66AD-B17B-B301-D4424C4A7FF2}"/>
                    </a:ext>
                  </a:extLst>
                </p14:cNvPr>
                <p14:cNvContentPartPr/>
                <p14:nvPr/>
              </p14:nvContentPartPr>
              <p14:xfrm>
                <a:off x="11443048" y="2460681"/>
                <a:ext cx="657000" cy="606960"/>
              </p14:xfrm>
            </p:contentPart>
          </mc:Choice>
          <mc:Fallback>
            <p:pic>
              <p:nvPicPr>
                <p:cNvPr id="118" name="Ink 117">
                  <a:extLst>
                    <a:ext uri="{FF2B5EF4-FFF2-40B4-BE49-F238E27FC236}">
                      <a16:creationId xmlns:a16="http://schemas.microsoft.com/office/drawing/2014/main" id="{EC199466-66AD-B17B-B301-D4424C4A7FF2}"/>
                    </a:ext>
                  </a:extLst>
                </p:cNvPr>
                <p:cNvPicPr/>
                <p:nvPr/>
              </p:nvPicPr>
              <p:blipFill>
                <a:blip r:embed="rId333"/>
                <a:stretch>
                  <a:fillRect/>
                </a:stretch>
              </p:blipFill>
              <p:spPr>
                <a:xfrm>
                  <a:off x="11434048" y="2451681"/>
                  <a:ext cx="674640" cy="624600"/>
                </a:xfrm>
                <a:prstGeom prst="rect">
                  <a:avLst/>
                </a:prstGeom>
              </p:spPr>
            </p:pic>
          </mc:Fallback>
        </mc:AlternateContent>
      </p:grpSp>
      <p:grpSp>
        <p:nvGrpSpPr>
          <p:cNvPr id="229" name="Group 228">
            <a:extLst>
              <a:ext uri="{FF2B5EF4-FFF2-40B4-BE49-F238E27FC236}">
                <a16:creationId xmlns:a16="http://schemas.microsoft.com/office/drawing/2014/main" id="{3FFBF350-BAC5-05D9-4CA6-D99A3A616A38}"/>
              </a:ext>
            </a:extLst>
          </p:cNvPr>
          <p:cNvGrpSpPr/>
          <p:nvPr/>
        </p:nvGrpSpPr>
        <p:grpSpPr>
          <a:xfrm>
            <a:off x="5275888" y="45588"/>
            <a:ext cx="3100320" cy="1012680"/>
            <a:chOff x="5275888" y="45588"/>
            <a:chExt cx="3100320" cy="1012680"/>
          </a:xfrm>
        </p:grpSpPr>
        <mc:AlternateContent xmlns:mc="http://schemas.openxmlformats.org/markup-compatibility/2006">
          <mc:Choice xmlns:p14="http://schemas.microsoft.com/office/powerpoint/2010/main" Requires="p14">
            <p:contentPart p14:bwMode="auto" r:id="rId334">
              <p14:nvContentPartPr>
                <p14:cNvPr id="214" name="Ink 213">
                  <a:extLst>
                    <a:ext uri="{FF2B5EF4-FFF2-40B4-BE49-F238E27FC236}">
                      <a16:creationId xmlns:a16="http://schemas.microsoft.com/office/drawing/2014/main" id="{A985068C-70D8-C0D7-46E1-7F6E1F29F6F0}"/>
                    </a:ext>
                  </a:extLst>
                </p14:cNvPr>
                <p14:cNvContentPartPr/>
                <p14:nvPr/>
              </p14:nvContentPartPr>
              <p14:xfrm>
                <a:off x="5284528" y="346548"/>
                <a:ext cx="135360" cy="578520"/>
              </p14:xfrm>
            </p:contentPart>
          </mc:Choice>
          <mc:Fallback>
            <p:pic>
              <p:nvPicPr>
                <p:cNvPr id="214" name="Ink 213">
                  <a:extLst>
                    <a:ext uri="{FF2B5EF4-FFF2-40B4-BE49-F238E27FC236}">
                      <a16:creationId xmlns:a16="http://schemas.microsoft.com/office/drawing/2014/main" id="{A985068C-70D8-C0D7-46E1-7F6E1F29F6F0}"/>
                    </a:ext>
                  </a:extLst>
                </p:cNvPr>
                <p:cNvPicPr/>
                <p:nvPr/>
              </p:nvPicPr>
              <p:blipFill>
                <a:blip r:embed="rId335"/>
                <a:stretch>
                  <a:fillRect/>
                </a:stretch>
              </p:blipFill>
              <p:spPr>
                <a:xfrm>
                  <a:off x="5275888" y="337908"/>
                  <a:ext cx="153000" cy="5961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15" name="Ink 214">
                  <a:extLst>
                    <a:ext uri="{FF2B5EF4-FFF2-40B4-BE49-F238E27FC236}">
                      <a16:creationId xmlns:a16="http://schemas.microsoft.com/office/drawing/2014/main" id="{C1C2EB1B-E7BE-E05A-9EA7-F21A2ABE1E58}"/>
                    </a:ext>
                  </a:extLst>
                </p14:cNvPr>
                <p14:cNvContentPartPr/>
                <p14:nvPr/>
              </p14:nvContentPartPr>
              <p14:xfrm>
                <a:off x="5275888" y="406668"/>
                <a:ext cx="616320" cy="511200"/>
              </p14:xfrm>
            </p:contentPart>
          </mc:Choice>
          <mc:Fallback>
            <p:pic>
              <p:nvPicPr>
                <p:cNvPr id="215" name="Ink 214">
                  <a:extLst>
                    <a:ext uri="{FF2B5EF4-FFF2-40B4-BE49-F238E27FC236}">
                      <a16:creationId xmlns:a16="http://schemas.microsoft.com/office/drawing/2014/main" id="{C1C2EB1B-E7BE-E05A-9EA7-F21A2ABE1E58}"/>
                    </a:ext>
                  </a:extLst>
                </p:cNvPr>
                <p:cNvPicPr/>
                <p:nvPr/>
              </p:nvPicPr>
              <p:blipFill>
                <a:blip r:embed="rId337"/>
                <a:stretch>
                  <a:fillRect/>
                </a:stretch>
              </p:blipFill>
              <p:spPr>
                <a:xfrm>
                  <a:off x="5266888" y="398028"/>
                  <a:ext cx="633960" cy="5288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16" name="Ink 215">
                  <a:extLst>
                    <a:ext uri="{FF2B5EF4-FFF2-40B4-BE49-F238E27FC236}">
                      <a16:creationId xmlns:a16="http://schemas.microsoft.com/office/drawing/2014/main" id="{E2D0A693-E151-43C6-231A-7C83002D1CC2}"/>
                    </a:ext>
                  </a:extLst>
                </p14:cNvPr>
                <p14:cNvContentPartPr/>
                <p14:nvPr/>
              </p14:nvContentPartPr>
              <p14:xfrm>
                <a:off x="5806168" y="620148"/>
                <a:ext cx="688680" cy="43560"/>
              </p14:xfrm>
            </p:contentPart>
          </mc:Choice>
          <mc:Fallback>
            <p:pic>
              <p:nvPicPr>
                <p:cNvPr id="216" name="Ink 215">
                  <a:extLst>
                    <a:ext uri="{FF2B5EF4-FFF2-40B4-BE49-F238E27FC236}">
                      <a16:creationId xmlns:a16="http://schemas.microsoft.com/office/drawing/2014/main" id="{E2D0A693-E151-43C6-231A-7C83002D1CC2}"/>
                    </a:ext>
                  </a:extLst>
                </p:cNvPr>
                <p:cNvPicPr/>
                <p:nvPr/>
              </p:nvPicPr>
              <p:blipFill>
                <a:blip r:embed="rId339"/>
                <a:stretch>
                  <a:fillRect/>
                </a:stretch>
              </p:blipFill>
              <p:spPr>
                <a:xfrm>
                  <a:off x="5797168" y="611148"/>
                  <a:ext cx="70632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17" name="Ink 216">
                  <a:extLst>
                    <a:ext uri="{FF2B5EF4-FFF2-40B4-BE49-F238E27FC236}">
                      <a16:creationId xmlns:a16="http://schemas.microsoft.com/office/drawing/2014/main" id="{2A776BAC-CD18-5E9E-A112-1BF5D5E5663B}"/>
                    </a:ext>
                  </a:extLst>
                </p14:cNvPr>
                <p14:cNvContentPartPr/>
                <p14:nvPr/>
              </p14:nvContentPartPr>
              <p14:xfrm>
                <a:off x="6524728" y="486588"/>
                <a:ext cx="43920" cy="286560"/>
              </p14:xfrm>
            </p:contentPart>
          </mc:Choice>
          <mc:Fallback>
            <p:pic>
              <p:nvPicPr>
                <p:cNvPr id="217" name="Ink 216">
                  <a:extLst>
                    <a:ext uri="{FF2B5EF4-FFF2-40B4-BE49-F238E27FC236}">
                      <a16:creationId xmlns:a16="http://schemas.microsoft.com/office/drawing/2014/main" id="{2A776BAC-CD18-5E9E-A112-1BF5D5E5663B}"/>
                    </a:ext>
                  </a:extLst>
                </p:cNvPr>
                <p:cNvPicPr/>
                <p:nvPr/>
              </p:nvPicPr>
              <p:blipFill>
                <a:blip r:embed="rId341"/>
                <a:stretch>
                  <a:fillRect/>
                </a:stretch>
              </p:blipFill>
              <p:spPr>
                <a:xfrm>
                  <a:off x="6515728" y="477948"/>
                  <a:ext cx="6156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18" name="Ink 217">
                  <a:extLst>
                    <a:ext uri="{FF2B5EF4-FFF2-40B4-BE49-F238E27FC236}">
                      <a16:creationId xmlns:a16="http://schemas.microsoft.com/office/drawing/2014/main" id="{12C699E4-D547-AECF-E465-994E5FB826DD}"/>
                    </a:ext>
                  </a:extLst>
                </p14:cNvPr>
                <p14:cNvContentPartPr/>
                <p14:nvPr/>
              </p14:nvContentPartPr>
              <p14:xfrm>
                <a:off x="6506368" y="482268"/>
                <a:ext cx="295920" cy="295920"/>
              </p14:xfrm>
            </p:contentPart>
          </mc:Choice>
          <mc:Fallback>
            <p:pic>
              <p:nvPicPr>
                <p:cNvPr id="218" name="Ink 217">
                  <a:extLst>
                    <a:ext uri="{FF2B5EF4-FFF2-40B4-BE49-F238E27FC236}">
                      <a16:creationId xmlns:a16="http://schemas.microsoft.com/office/drawing/2014/main" id="{12C699E4-D547-AECF-E465-994E5FB826DD}"/>
                    </a:ext>
                  </a:extLst>
                </p:cNvPr>
                <p:cNvPicPr/>
                <p:nvPr/>
              </p:nvPicPr>
              <p:blipFill>
                <a:blip r:embed="rId343"/>
                <a:stretch>
                  <a:fillRect/>
                </a:stretch>
              </p:blipFill>
              <p:spPr>
                <a:xfrm>
                  <a:off x="6497368" y="473628"/>
                  <a:ext cx="313560" cy="31356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219" name="Ink 218">
                  <a:extLst>
                    <a:ext uri="{FF2B5EF4-FFF2-40B4-BE49-F238E27FC236}">
                      <a16:creationId xmlns:a16="http://schemas.microsoft.com/office/drawing/2014/main" id="{41F9FF16-8A26-F28E-A298-01584EB4721A}"/>
                    </a:ext>
                  </a:extLst>
                </p14:cNvPr>
                <p14:cNvContentPartPr/>
                <p14:nvPr/>
              </p14:nvContentPartPr>
              <p14:xfrm>
                <a:off x="6897328" y="629868"/>
                <a:ext cx="423000" cy="5040"/>
              </p14:xfrm>
            </p:contentPart>
          </mc:Choice>
          <mc:Fallback>
            <p:pic>
              <p:nvPicPr>
                <p:cNvPr id="219" name="Ink 218">
                  <a:extLst>
                    <a:ext uri="{FF2B5EF4-FFF2-40B4-BE49-F238E27FC236}">
                      <a16:creationId xmlns:a16="http://schemas.microsoft.com/office/drawing/2014/main" id="{41F9FF16-8A26-F28E-A298-01584EB4721A}"/>
                    </a:ext>
                  </a:extLst>
                </p:cNvPr>
                <p:cNvPicPr/>
                <p:nvPr/>
              </p:nvPicPr>
              <p:blipFill>
                <a:blip r:embed="rId345"/>
                <a:stretch>
                  <a:fillRect/>
                </a:stretch>
              </p:blipFill>
              <p:spPr>
                <a:xfrm>
                  <a:off x="6888688" y="621228"/>
                  <a:ext cx="44064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20" name="Ink 219">
                  <a:extLst>
                    <a:ext uri="{FF2B5EF4-FFF2-40B4-BE49-F238E27FC236}">
                      <a16:creationId xmlns:a16="http://schemas.microsoft.com/office/drawing/2014/main" id="{1DAF20D6-B8E6-C466-F16A-B5CADD9C3FDC}"/>
                    </a:ext>
                  </a:extLst>
                </p14:cNvPr>
                <p14:cNvContentPartPr/>
                <p14:nvPr/>
              </p14:nvContentPartPr>
              <p14:xfrm>
                <a:off x="7528048" y="542028"/>
                <a:ext cx="90000" cy="224280"/>
              </p14:xfrm>
            </p:contentPart>
          </mc:Choice>
          <mc:Fallback>
            <p:pic>
              <p:nvPicPr>
                <p:cNvPr id="220" name="Ink 219">
                  <a:extLst>
                    <a:ext uri="{FF2B5EF4-FFF2-40B4-BE49-F238E27FC236}">
                      <a16:creationId xmlns:a16="http://schemas.microsoft.com/office/drawing/2014/main" id="{1DAF20D6-B8E6-C466-F16A-B5CADD9C3FDC}"/>
                    </a:ext>
                  </a:extLst>
                </p:cNvPr>
                <p:cNvPicPr/>
                <p:nvPr/>
              </p:nvPicPr>
              <p:blipFill>
                <a:blip r:embed="rId347"/>
                <a:stretch>
                  <a:fillRect/>
                </a:stretch>
              </p:blipFill>
              <p:spPr>
                <a:xfrm>
                  <a:off x="7519048" y="533028"/>
                  <a:ext cx="1076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21" name="Ink 220">
                  <a:extLst>
                    <a:ext uri="{FF2B5EF4-FFF2-40B4-BE49-F238E27FC236}">
                      <a16:creationId xmlns:a16="http://schemas.microsoft.com/office/drawing/2014/main" id="{7886BF14-1F8E-0713-1065-A1713B9B52A5}"/>
                    </a:ext>
                  </a:extLst>
                </p14:cNvPr>
                <p14:cNvContentPartPr/>
                <p14:nvPr/>
              </p14:nvContentPartPr>
              <p14:xfrm>
                <a:off x="7703368" y="597108"/>
                <a:ext cx="61560" cy="225360"/>
              </p14:xfrm>
            </p:contentPart>
          </mc:Choice>
          <mc:Fallback>
            <p:pic>
              <p:nvPicPr>
                <p:cNvPr id="221" name="Ink 220">
                  <a:extLst>
                    <a:ext uri="{FF2B5EF4-FFF2-40B4-BE49-F238E27FC236}">
                      <a16:creationId xmlns:a16="http://schemas.microsoft.com/office/drawing/2014/main" id="{7886BF14-1F8E-0713-1065-A1713B9B52A5}"/>
                    </a:ext>
                  </a:extLst>
                </p:cNvPr>
                <p:cNvPicPr/>
                <p:nvPr/>
              </p:nvPicPr>
              <p:blipFill>
                <a:blip r:embed="rId349"/>
                <a:stretch>
                  <a:fillRect/>
                </a:stretch>
              </p:blipFill>
              <p:spPr>
                <a:xfrm>
                  <a:off x="7694728" y="588108"/>
                  <a:ext cx="79200" cy="2430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22" name="Ink 221">
                  <a:extLst>
                    <a:ext uri="{FF2B5EF4-FFF2-40B4-BE49-F238E27FC236}">
                      <a16:creationId xmlns:a16="http://schemas.microsoft.com/office/drawing/2014/main" id="{332F0AE2-8CA7-57F8-10D4-E106EF1163B4}"/>
                    </a:ext>
                  </a:extLst>
                </p14:cNvPr>
                <p14:cNvContentPartPr/>
                <p14:nvPr/>
              </p14:nvContentPartPr>
              <p14:xfrm>
                <a:off x="7435888" y="585228"/>
                <a:ext cx="449280" cy="208080"/>
              </p14:xfrm>
            </p:contentPart>
          </mc:Choice>
          <mc:Fallback>
            <p:pic>
              <p:nvPicPr>
                <p:cNvPr id="222" name="Ink 221">
                  <a:extLst>
                    <a:ext uri="{FF2B5EF4-FFF2-40B4-BE49-F238E27FC236}">
                      <a16:creationId xmlns:a16="http://schemas.microsoft.com/office/drawing/2014/main" id="{332F0AE2-8CA7-57F8-10D4-E106EF1163B4}"/>
                    </a:ext>
                  </a:extLst>
                </p:cNvPr>
                <p:cNvPicPr/>
                <p:nvPr/>
              </p:nvPicPr>
              <p:blipFill>
                <a:blip r:embed="rId351"/>
                <a:stretch>
                  <a:fillRect/>
                </a:stretch>
              </p:blipFill>
              <p:spPr>
                <a:xfrm>
                  <a:off x="7427248" y="576588"/>
                  <a:ext cx="4669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23" name="Ink 222">
                  <a:extLst>
                    <a:ext uri="{FF2B5EF4-FFF2-40B4-BE49-F238E27FC236}">
                      <a16:creationId xmlns:a16="http://schemas.microsoft.com/office/drawing/2014/main" id="{C7968C37-CE88-E199-EA2A-4557014EEF0E}"/>
                    </a:ext>
                  </a:extLst>
                </p14:cNvPr>
                <p14:cNvContentPartPr/>
                <p14:nvPr/>
              </p14:nvContentPartPr>
              <p14:xfrm>
                <a:off x="7318168" y="329628"/>
                <a:ext cx="1058040" cy="728640"/>
              </p14:xfrm>
            </p:contentPart>
          </mc:Choice>
          <mc:Fallback>
            <p:pic>
              <p:nvPicPr>
                <p:cNvPr id="223" name="Ink 222">
                  <a:extLst>
                    <a:ext uri="{FF2B5EF4-FFF2-40B4-BE49-F238E27FC236}">
                      <a16:creationId xmlns:a16="http://schemas.microsoft.com/office/drawing/2014/main" id="{C7968C37-CE88-E199-EA2A-4557014EEF0E}"/>
                    </a:ext>
                  </a:extLst>
                </p:cNvPr>
                <p:cNvPicPr/>
                <p:nvPr/>
              </p:nvPicPr>
              <p:blipFill>
                <a:blip r:embed="rId353"/>
                <a:stretch>
                  <a:fillRect/>
                </a:stretch>
              </p:blipFill>
              <p:spPr>
                <a:xfrm>
                  <a:off x="7309528" y="320628"/>
                  <a:ext cx="1075680" cy="74628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5" name="Ink 224">
                  <a:extLst>
                    <a:ext uri="{FF2B5EF4-FFF2-40B4-BE49-F238E27FC236}">
                      <a16:creationId xmlns:a16="http://schemas.microsoft.com/office/drawing/2014/main" id="{9C47B582-08D1-B612-A0CA-A5E88A8533CF}"/>
                    </a:ext>
                  </a:extLst>
                </p14:cNvPr>
                <p14:cNvContentPartPr/>
                <p14:nvPr/>
              </p14:nvContentPartPr>
              <p14:xfrm>
                <a:off x="6289288" y="89508"/>
                <a:ext cx="104040" cy="237600"/>
              </p14:xfrm>
            </p:contentPart>
          </mc:Choice>
          <mc:Fallback>
            <p:pic>
              <p:nvPicPr>
                <p:cNvPr id="225" name="Ink 224">
                  <a:extLst>
                    <a:ext uri="{FF2B5EF4-FFF2-40B4-BE49-F238E27FC236}">
                      <a16:creationId xmlns:a16="http://schemas.microsoft.com/office/drawing/2014/main" id="{9C47B582-08D1-B612-A0CA-A5E88A8533CF}"/>
                    </a:ext>
                  </a:extLst>
                </p:cNvPr>
                <p:cNvPicPr/>
                <p:nvPr/>
              </p:nvPicPr>
              <p:blipFill>
                <a:blip r:embed="rId355"/>
                <a:stretch>
                  <a:fillRect/>
                </a:stretch>
              </p:blipFill>
              <p:spPr>
                <a:xfrm>
                  <a:off x="6280288" y="80508"/>
                  <a:ext cx="1216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6" name="Ink 225">
                  <a:extLst>
                    <a:ext uri="{FF2B5EF4-FFF2-40B4-BE49-F238E27FC236}">
                      <a16:creationId xmlns:a16="http://schemas.microsoft.com/office/drawing/2014/main" id="{8EC58E9E-8FDD-E6A9-178F-F292E17B2D0F}"/>
                    </a:ext>
                  </a:extLst>
                </p14:cNvPr>
                <p14:cNvContentPartPr/>
                <p14:nvPr/>
              </p14:nvContentPartPr>
              <p14:xfrm>
                <a:off x="6426088" y="128388"/>
                <a:ext cx="75960" cy="169920"/>
              </p14:xfrm>
            </p:contentPart>
          </mc:Choice>
          <mc:Fallback>
            <p:pic>
              <p:nvPicPr>
                <p:cNvPr id="226" name="Ink 225">
                  <a:extLst>
                    <a:ext uri="{FF2B5EF4-FFF2-40B4-BE49-F238E27FC236}">
                      <a16:creationId xmlns:a16="http://schemas.microsoft.com/office/drawing/2014/main" id="{8EC58E9E-8FDD-E6A9-178F-F292E17B2D0F}"/>
                    </a:ext>
                  </a:extLst>
                </p:cNvPr>
                <p:cNvPicPr/>
                <p:nvPr/>
              </p:nvPicPr>
              <p:blipFill>
                <a:blip r:embed="rId357"/>
                <a:stretch>
                  <a:fillRect/>
                </a:stretch>
              </p:blipFill>
              <p:spPr>
                <a:xfrm>
                  <a:off x="6417088" y="119388"/>
                  <a:ext cx="936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7" name="Ink 226">
                  <a:extLst>
                    <a:ext uri="{FF2B5EF4-FFF2-40B4-BE49-F238E27FC236}">
                      <a16:creationId xmlns:a16="http://schemas.microsoft.com/office/drawing/2014/main" id="{639AFCF4-66FE-606C-00D5-7D9CF29B01BE}"/>
                    </a:ext>
                  </a:extLst>
                </p14:cNvPr>
                <p14:cNvContentPartPr/>
                <p14:nvPr/>
              </p14:nvContentPartPr>
              <p14:xfrm>
                <a:off x="6117208" y="143148"/>
                <a:ext cx="419760" cy="209160"/>
              </p14:xfrm>
            </p:contentPart>
          </mc:Choice>
          <mc:Fallback>
            <p:pic>
              <p:nvPicPr>
                <p:cNvPr id="227" name="Ink 226">
                  <a:extLst>
                    <a:ext uri="{FF2B5EF4-FFF2-40B4-BE49-F238E27FC236}">
                      <a16:creationId xmlns:a16="http://schemas.microsoft.com/office/drawing/2014/main" id="{639AFCF4-66FE-606C-00D5-7D9CF29B01BE}"/>
                    </a:ext>
                  </a:extLst>
                </p:cNvPr>
                <p:cNvPicPr/>
                <p:nvPr/>
              </p:nvPicPr>
              <p:blipFill>
                <a:blip r:embed="rId359"/>
                <a:stretch>
                  <a:fillRect/>
                </a:stretch>
              </p:blipFill>
              <p:spPr>
                <a:xfrm>
                  <a:off x="6108208" y="134148"/>
                  <a:ext cx="43740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28" name="Ink 227">
                  <a:extLst>
                    <a:ext uri="{FF2B5EF4-FFF2-40B4-BE49-F238E27FC236}">
                      <a16:creationId xmlns:a16="http://schemas.microsoft.com/office/drawing/2014/main" id="{E7BF40D1-007A-6B75-94FC-1B2FBD3E9C66}"/>
                    </a:ext>
                  </a:extLst>
                </p14:cNvPr>
                <p14:cNvContentPartPr/>
                <p14:nvPr/>
              </p14:nvContentPartPr>
              <p14:xfrm>
                <a:off x="6124768" y="45588"/>
                <a:ext cx="815400" cy="400320"/>
              </p14:xfrm>
            </p:contentPart>
          </mc:Choice>
          <mc:Fallback>
            <p:pic>
              <p:nvPicPr>
                <p:cNvPr id="228" name="Ink 227">
                  <a:extLst>
                    <a:ext uri="{FF2B5EF4-FFF2-40B4-BE49-F238E27FC236}">
                      <a16:creationId xmlns:a16="http://schemas.microsoft.com/office/drawing/2014/main" id="{E7BF40D1-007A-6B75-94FC-1B2FBD3E9C66}"/>
                    </a:ext>
                  </a:extLst>
                </p:cNvPr>
                <p:cNvPicPr/>
                <p:nvPr/>
              </p:nvPicPr>
              <p:blipFill>
                <a:blip r:embed="rId361"/>
                <a:stretch>
                  <a:fillRect/>
                </a:stretch>
              </p:blipFill>
              <p:spPr>
                <a:xfrm>
                  <a:off x="6116128" y="36588"/>
                  <a:ext cx="833040" cy="417960"/>
                </a:xfrm>
                <a:prstGeom prst="rect">
                  <a:avLst/>
                </a:prstGeom>
              </p:spPr>
            </p:pic>
          </mc:Fallback>
        </mc:AlternateContent>
      </p:grpSp>
      <p:grpSp>
        <p:nvGrpSpPr>
          <p:cNvPr id="234" name="Group 233">
            <a:extLst>
              <a:ext uri="{FF2B5EF4-FFF2-40B4-BE49-F238E27FC236}">
                <a16:creationId xmlns:a16="http://schemas.microsoft.com/office/drawing/2014/main" id="{17A5BFF4-B10A-2D3B-07CE-79436DAA662D}"/>
              </a:ext>
            </a:extLst>
          </p:cNvPr>
          <p:cNvGrpSpPr/>
          <p:nvPr/>
        </p:nvGrpSpPr>
        <p:grpSpPr>
          <a:xfrm>
            <a:off x="480328" y="-143919"/>
            <a:ext cx="3224880" cy="1743840"/>
            <a:chOff x="480328" y="-143919"/>
            <a:chExt cx="3224880" cy="1743840"/>
          </a:xfrm>
        </p:grpSpPr>
        <mc:AlternateContent xmlns:mc="http://schemas.openxmlformats.org/markup-compatibility/2006">
          <mc:Choice xmlns:p14="http://schemas.microsoft.com/office/powerpoint/2010/main" Requires="p14">
            <p:contentPart p14:bwMode="auto" r:id="rId362">
              <p14:nvContentPartPr>
                <p14:cNvPr id="139" name="Ink 138">
                  <a:extLst>
                    <a:ext uri="{FF2B5EF4-FFF2-40B4-BE49-F238E27FC236}">
                      <a16:creationId xmlns:a16="http://schemas.microsoft.com/office/drawing/2014/main" id="{878FDDF4-7484-7FB0-1C55-B031FD2AC088}"/>
                    </a:ext>
                  </a:extLst>
                </p14:cNvPr>
                <p14:cNvContentPartPr/>
                <p14:nvPr/>
              </p14:nvContentPartPr>
              <p14:xfrm>
                <a:off x="493288" y="588681"/>
                <a:ext cx="122400" cy="263160"/>
              </p14:xfrm>
            </p:contentPart>
          </mc:Choice>
          <mc:Fallback>
            <p:pic>
              <p:nvPicPr>
                <p:cNvPr id="139" name="Ink 138">
                  <a:extLst>
                    <a:ext uri="{FF2B5EF4-FFF2-40B4-BE49-F238E27FC236}">
                      <a16:creationId xmlns:a16="http://schemas.microsoft.com/office/drawing/2014/main" id="{878FDDF4-7484-7FB0-1C55-B031FD2AC088}"/>
                    </a:ext>
                  </a:extLst>
                </p:cNvPr>
                <p:cNvPicPr/>
                <p:nvPr/>
              </p:nvPicPr>
              <p:blipFill>
                <a:blip r:embed="rId363"/>
                <a:stretch>
                  <a:fillRect/>
                </a:stretch>
              </p:blipFill>
              <p:spPr>
                <a:xfrm>
                  <a:off x="484288" y="579681"/>
                  <a:ext cx="14004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154" name="Ink 153">
                  <a:extLst>
                    <a:ext uri="{FF2B5EF4-FFF2-40B4-BE49-F238E27FC236}">
                      <a16:creationId xmlns:a16="http://schemas.microsoft.com/office/drawing/2014/main" id="{8C77A98A-19B6-76A3-AA4D-5CBD058039D5}"/>
                    </a:ext>
                  </a:extLst>
                </p14:cNvPr>
                <p14:cNvContentPartPr/>
                <p14:nvPr/>
              </p14:nvContentPartPr>
              <p14:xfrm>
                <a:off x="480328" y="610641"/>
                <a:ext cx="498240" cy="376920"/>
              </p14:xfrm>
            </p:contentPart>
          </mc:Choice>
          <mc:Fallback>
            <p:pic>
              <p:nvPicPr>
                <p:cNvPr id="154" name="Ink 153">
                  <a:extLst>
                    <a:ext uri="{FF2B5EF4-FFF2-40B4-BE49-F238E27FC236}">
                      <a16:creationId xmlns:a16="http://schemas.microsoft.com/office/drawing/2014/main" id="{8C77A98A-19B6-76A3-AA4D-5CBD058039D5}"/>
                    </a:ext>
                  </a:extLst>
                </p:cNvPr>
                <p:cNvPicPr/>
                <p:nvPr/>
              </p:nvPicPr>
              <p:blipFill>
                <a:blip r:embed="rId365"/>
                <a:stretch>
                  <a:fillRect/>
                </a:stretch>
              </p:blipFill>
              <p:spPr>
                <a:xfrm>
                  <a:off x="471328" y="602001"/>
                  <a:ext cx="515880" cy="3945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158" name="Ink 157">
                  <a:extLst>
                    <a:ext uri="{FF2B5EF4-FFF2-40B4-BE49-F238E27FC236}">
                      <a16:creationId xmlns:a16="http://schemas.microsoft.com/office/drawing/2014/main" id="{C03869D9-A370-65B4-8A39-A2540E2C4EC9}"/>
                    </a:ext>
                  </a:extLst>
                </p14:cNvPr>
                <p14:cNvContentPartPr/>
                <p14:nvPr/>
              </p14:nvContentPartPr>
              <p14:xfrm>
                <a:off x="538648" y="730521"/>
                <a:ext cx="317880" cy="232920"/>
              </p14:xfrm>
            </p:contentPart>
          </mc:Choice>
          <mc:Fallback>
            <p:pic>
              <p:nvPicPr>
                <p:cNvPr id="158" name="Ink 157">
                  <a:extLst>
                    <a:ext uri="{FF2B5EF4-FFF2-40B4-BE49-F238E27FC236}">
                      <a16:creationId xmlns:a16="http://schemas.microsoft.com/office/drawing/2014/main" id="{C03869D9-A370-65B4-8A39-A2540E2C4EC9}"/>
                    </a:ext>
                  </a:extLst>
                </p:cNvPr>
                <p:cNvPicPr/>
                <p:nvPr/>
              </p:nvPicPr>
              <p:blipFill>
                <a:blip r:embed="rId367"/>
                <a:stretch>
                  <a:fillRect/>
                </a:stretch>
              </p:blipFill>
              <p:spPr>
                <a:xfrm>
                  <a:off x="530008" y="721881"/>
                  <a:ext cx="335520" cy="2505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165" name="Ink 164">
                  <a:extLst>
                    <a:ext uri="{FF2B5EF4-FFF2-40B4-BE49-F238E27FC236}">
                      <a16:creationId xmlns:a16="http://schemas.microsoft.com/office/drawing/2014/main" id="{CAF7CF86-FA60-E419-B5CB-990ACF64247F}"/>
                    </a:ext>
                  </a:extLst>
                </p14:cNvPr>
                <p14:cNvContentPartPr/>
                <p14:nvPr/>
              </p14:nvContentPartPr>
              <p14:xfrm>
                <a:off x="1182688" y="492561"/>
                <a:ext cx="546480" cy="392400"/>
              </p14:xfrm>
            </p:contentPart>
          </mc:Choice>
          <mc:Fallback>
            <p:pic>
              <p:nvPicPr>
                <p:cNvPr id="165" name="Ink 164">
                  <a:extLst>
                    <a:ext uri="{FF2B5EF4-FFF2-40B4-BE49-F238E27FC236}">
                      <a16:creationId xmlns:a16="http://schemas.microsoft.com/office/drawing/2014/main" id="{CAF7CF86-FA60-E419-B5CB-990ACF64247F}"/>
                    </a:ext>
                  </a:extLst>
                </p:cNvPr>
                <p:cNvPicPr/>
                <p:nvPr/>
              </p:nvPicPr>
              <p:blipFill>
                <a:blip r:embed="rId369"/>
                <a:stretch>
                  <a:fillRect/>
                </a:stretch>
              </p:blipFill>
              <p:spPr>
                <a:xfrm>
                  <a:off x="1174048" y="483561"/>
                  <a:ext cx="56412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171" name="Ink 170">
                  <a:extLst>
                    <a:ext uri="{FF2B5EF4-FFF2-40B4-BE49-F238E27FC236}">
                      <a16:creationId xmlns:a16="http://schemas.microsoft.com/office/drawing/2014/main" id="{B025F1B2-6B73-7D5F-A7F2-4600AFD4D8C1}"/>
                    </a:ext>
                  </a:extLst>
                </p14:cNvPr>
                <p14:cNvContentPartPr/>
                <p14:nvPr/>
              </p14:nvContentPartPr>
              <p14:xfrm>
                <a:off x="1229488" y="843921"/>
                <a:ext cx="689760" cy="9000"/>
              </p14:xfrm>
            </p:contentPart>
          </mc:Choice>
          <mc:Fallback>
            <p:pic>
              <p:nvPicPr>
                <p:cNvPr id="171" name="Ink 170">
                  <a:extLst>
                    <a:ext uri="{FF2B5EF4-FFF2-40B4-BE49-F238E27FC236}">
                      <a16:creationId xmlns:a16="http://schemas.microsoft.com/office/drawing/2014/main" id="{B025F1B2-6B73-7D5F-A7F2-4600AFD4D8C1}"/>
                    </a:ext>
                  </a:extLst>
                </p:cNvPr>
                <p:cNvPicPr/>
                <p:nvPr/>
              </p:nvPicPr>
              <p:blipFill>
                <a:blip r:embed="rId371"/>
                <a:stretch>
                  <a:fillRect/>
                </a:stretch>
              </p:blipFill>
              <p:spPr>
                <a:xfrm>
                  <a:off x="1220848" y="834921"/>
                  <a:ext cx="70740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181" name="Ink 180">
                  <a:extLst>
                    <a:ext uri="{FF2B5EF4-FFF2-40B4-BE49-F238E27FC236}">
                      <a16:creationId xmlns:a16="http://schemas.microsoft.com/office/drawing/2014/main" id="{26A99495-84D5-4F13-AF27-2217FDF3D4AB}"/>
                    </a:ext>
                  </a:extLst>
                </p14:cNvPr>
                <p14:cNvContentPartPr/>
                <p14:nvPr/>
              </p14:nvContentPartPr>
              <p14:xfrm>
                <a:off x="1193128" y="935721"/>
                <a:ext cx="1176120" cy="340560"/>
              </p14:xfrm>
            </p:contentPart>
          </mc:Choice>
          <mc:Fallback>
            <p:pic>
              <p:nvPicPr>
                <p:cNvPr id="181" name="Ink 180">
                  <a:extLst>
                    <a:ext uri="{FF2B5EF4-FFF2-40B4-BE49-F238E27FC236}">
                      <a16:creationId xmlns:a16="http://schemas.microsoft.com/office/drawing/2014/main" id="{26A99495-84D5-4F13-AF27-2217FDF3D4AB}"/>
                    </a:ext>
                  </a:extLst>
                </p:cNvPr>
                <p:cNvPicPr/>
                <p:nvPr/>
              </p:nvPicPr>
              <p:blipFill>
                <a:blip r:embed="rId373"/>
                <a:stretch>
                  <a:fillRect/>
                </a:stretch>
              </p:blipFill>
              <p:spPr>
                <a:xfrm>
                  <a:off x="1184488" y="926721"/>
                  <a:ext cx="119376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188" name="Ink 187">
                  <a:extLst>
                    <a:ext uri="{FF2B5EF4-FFF2-40B4-BE49-F238E27FC236}">
                      <a16:creationId xmlns:a16="http://schemas.microsoft.com/office/drawing/2014/main" id="{8F2C0CA8-B114-4FB7-D6C9-A8B7C07E270B}"/>
                    </a:ext>
                  </a:extLst>
                </p14:cNvPr>
                <p14:cNvContentPartPr/>
                <p14:nvPr/>
              </p14:nvContentPartPr>
              <p14:xfrm>
                <a:off x="2025088" y="351081"/>
                <a:ext cx="101880" cy="300600"/>
              </p14:xfrm>
            </p:contentPart>
          </mc:Choice>
          <mc:Fallback>
            <p:pic>
              <p:nvPicPr>
                <p:cNvPr id="188" name="Ink 187">
                  <a:extLst>
                    <a:ext uri="{FF2B5EF4-FFF2-40B4-BE49-F238E27FC236}">
                      <a16:creationId xmlns:a16="http://schemas.microsoft.com/office/drawing/2014/main" id="{8F2C0CA8-B114-4FB7-D6C9-A8B7C07E270B}"/>
                    </a:ext>
                  </a:extLst>
                </p:cNvPr>
                <p:cNvPicPr/>
                <p:nvPr/>
              </p:nvPicPr>
              <p:blipFill>
                <a:blip r:embed="rId375"/>
                <a:stretch>
                  <a:fillRect/>
                </a:stretch>
              </p:blipFill>
              <p:spPr>
                <a:xfrm>
                  <a:off x="2016448" y="342081"/>
                  <a:ext cx="11952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191" name="Ink 190">
                  <a:extLst>
                    <a:ext uri="{FF2B5EF4-FFF2-40B4-BE49-F238E27FC236}">
                      <a16:creationId xmlns:a16="http://schemas.microsoft.com/office/drawing/2014/main" id="{DD23CECA-2FF2-B14A-C33C-486F46701A81}"/>
                    </a:ext>
                  </a:extLst>
                </p14:cNvPr>
                <p14:cNvContentPartPr/>
                <p14:nvPr/>
              </p14:nvContentPartPr>
              <p14:xfrm>
                <a:off x="2048848" y="311841"/>
                <a:ext cx="465840" cy="346680"/>
              </p14:xfrm>
            </p:contentPart>
          </mc:Choice>
          <mc:Fallback>
            <p:pic>
              <p:nvPicPr>
                <p:cNvPr id="191" name="Ink 190">
                  <a:extLst>
                    <a:ext uri="{FF2B5EF4-FFF2-40B4-BE49-F238E27FC236}">
                      <a16:creationId xmlns:a16="http://schemas.microsoft.com/office/drawing/2014/main" id="{DD23CECA-2FF2-B14A-C33C-486F46701A81}"/>
                    </a:ext>
                  </a:extLst>
                </p:cNvPr>
                <p:cNvPicPr/>
                <p:nvPr/>
              </p:nvPicPr>
              <p:blipFill>
                <a:blip r:embed="rId377"/>
                <a:stretch>
                  <a:fillRect/>
                </a:stretch>
              </p:blipFill>
              <p:spPr>
                <a:xfrm>
                  <a:off x="2040208" y="302841"/>
                  <a:ext cx="483480" cy="36432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192" name="Ink 191">
                  <a:extLst>
                    <a:ext uri="{FF2B5EF4-FFF2-40B4-BE49-F238E27FC236}">
                      <a16:creationId xmlns:a16="http://schemas.microsoft.com/office/drawing/2014/main" id="{2DA390AD-1677-2505-FFDA-C84C190E35E5}"/>
                    </a:ext>
                  </a:extLst>
                </p14:cNvPr>
                <p14:cNvContentPartPr/>
                <p14:nvPr/>
              </p14:nvContentPartPr>
              <p14:xfrm>
                <a:off x="2246488" y="832401"/>
                <a:ext cx="75240" cy="145800"/>
              </p14:xfrm>
            </p:contentPart>
          </mc:Choice>
          <mc:Fallback>
            <p:pic>
              <p:nvPicPr>
                <p:cNvPr id="192" name="Ink 191">
                  <a:extLst>
                    <a:ext uri="{FF2B5EF4-FFF2-40B4-BE49-F238E27FC236}">
                      <a16:creationId xmlns:a16="http://schemas.microsoft.com/office/drawing/2014/main" id="{2DA390AD-1677-2505-FFDA-C84C190E35E5}"/>
                    </a:ext>
                  </a:extLst>
                </p:cNvPr>
                <p:cNvPicPr/>
                <p:nvPr/>
              </p:nvPicPr>
              <p:blipFill>
                <a:blip r:embed="rId379"/>
                <a:stretch>
                  <a:fillRect/>
                </a:stretch>
              </p:blipFill>
              <p:spPr>
                <a:xfrm>
                  <a:off x="2237488" y="823761"/>
                  <a:ext cx="9288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193" name="Ink 192">
                  <a:extLst>
                    <a:ext uri="{FF2B5EF4-FFF2-40B4-BE49-F238E27FC236}">
                      <a16:creationId xmlns:a16="http://schemas.microsoft.com/office/drawing/2014/main" id="{C046B91D-5155-99CF-7D29-C2B89CEC8714}"/>
                    </a:ext>
                  </a:extLst>
                </p14:cNvPr>
                <p14:cNvContentPartPr/>
                <p14:nvPr/>
              </p14:nvContentPartPr>
              <p14:xfrm>
                <a:off x="2271688" y="780201"/>
                <a:ext cx="456480" cy="318240"/>
              </p14:xfrm>
            </p:contentPart>
          </mc:Choice>
          <mc:Fallback>
            <p:pic>
              <p:nvPicPr>
                <p:cNvPr id="193" name="Ink 192">
                  <a:extLst>
                    <a:ext uri="{FF2B5EF4-FFF2-40B4-BE49-F238E27FC236}">
                      <a16:creationId xmlns:a16="http://schemas.microsoft.com/office/drawing/2014/main" id="{C046B91D-5155-99CF-7D29-C2B89CEC8714}"/>
                    </a:ext>
                  </a:extLst>
                </p:cNvPr>
                <p:cNvPicPr/>
                <p:nvPr/>
              </p:nvPicPr>
              <p:blipFill>
                <a:blip r:embed="rId381"/>
                <a:stretch>
                  <a:fillRect/>
                </a:stretch>
              </p:blipFill>
              <p:spPr>
                <a:xfrm>
                  <a:off x="2262688" y="771561"/>
                  <a:ext cx="474120" cy="3358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194" name="Ink 193">
                  <a:extLst>
                    <a:ext uri="{FF2B5EF4-FFF2-40B4-BE49-F238E27FC236}">
                      <a16:creationId xmlns:a16="http://schemas.microsoft.com/office/drawing/2014/main" id="{5198428B-0B29-15F5-E4D9-7565A864AC7E}"/>
                    </a:ext>
                  </a:extLst>
                </p14:cNvPr>
                <p14:cNvContentPartPr/>
                <p14:nvPr/>
              </p14:nvContentPartPr>
              <p14:xfrm>
                <a:off x="2543848" y="1226961"/>
                <a:ext cx="131040" cy="284760"/>
              </p14:xfrm>
            </p:contentPart>
          </mc:Choice>
          <mc:Fallback>
            <p:pic>
              <p:nvPicPr>
                <p:cNvPr id="194" name="Ink 193">
                  <a:extLst>
                    <a:ext uri="{FF2B5EF4-FFF2-40B4-BE49-F238E27FC236}">
                      <a16:creationId xmlns:a16="http://schemas.microsoft.com/office/drawing/2014/main" id="{5198428B-0B29-15F5-E4D9-7565A864AC7E}"/>
                    </a:ext>
                  </a:extLst>
                </p:cNvPr>
                <p:cNvPicPr/>
                <p:nvPr/>
              </p:nvPicPr>
              <p:blipFill>
                <a:blip r:embed="rId383"/>
                <a:stretch>
                  <a:fillRect/>
                </a:stretch>
              </p:blipFill>
              <p:spPr>
                <a:xfrm>
                  <a:off x="2535208" y="1218321"/>
                  <a:ext cx="148680" cy="3024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195" name="Ink 194">
                  <a:extLst>
                    <a:ext uri="{FF2B5EF4-FFF2-40B4-BE49-F238E27FC236}">
                      <a16:creationId xmlns:a16="http://schemas.microsoft.com/office/drawing/2014/main" id="{76BEFEC2-F9E8-DDFC-17E8-270309772E8C}"/>
                    </a:ext>
                  </a:extLst>
                </p14:cNvPr>
                <p14:cNvContentPartPr/>
                <p14:nvPr/>
              </p14:nvContentPartPr>
              <p14:xfrm>
                <a:off x="2612248" y="1213281"/>
                <a:ext cx="452880" cy="386640"/>
              </p14:xfrm>
            </p:contentPart>
          </mc:Choice>
          <mc:Fallback>
            <p:pic>
              <p:nvPicPr>
                <p:cNvPr id="195" name="Ink 194">
                  <a:extLst>
                    <a:ext uri="{FF2B5EF4-FFF2-40B4-BE49-F238E27FC236}">
                      <a16:creationId xmlns:a16="http://schemas.microsoft.com/office/drawing/2014/main" id="{76BEFEC2-F9E8-DDFC-17E8-270309772E8C}"/>
                    </a:ext>
                  </a:extLst>
                </p:cNvPr>
                <p:cNvPicPr/>
                <p:nvPr/>
              </p:nvPicPr>
              <p:blipFill>
                <a:blip r:embed="rId385"/>
                <a:stretch>
                  <a:fillRect/>
                </a:stretch>
              </p:blipFill>
              <p:spPr>
                <a:xfrm>
                  <a:off x="2603248" y="1204641"/>
                  <a:ext cx="470520" cy="4042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196" name="Ink 195">
                  <a:extLst>
                    <a:ext uri="{FF2B5EF4-FFF2-40B4-BE49-F238E27FC236}">
                      <a16:creationId xmlns:a16="http://schemas.microsoft.com/office/drawing/2014/main" id="{7218B3A9-9175-33E0-82FC-2480AC872EE4}"/>
                    </a:ext>
                  </a:extLst>
                </p14:cNvPr>
                <p14:cNvContentPartPr/>
                <p14:nvPr/>
              </p14:nvContentPartPr>
              <p14:xfrm>
                <a:off x="2331808" y="1062801"/>
                <a:ext cx="278640" cy="4680"/>
              </p14:xfrm>
            </p:contentPart>
          </mc:Choice>
          <mc:Fallback>
            <p:pic>
              <p:nvPicPr>
                <p:cNvPr id="196" name="Ink 195">
                  <a:extLst>
                    <a:ext uri="{FF2B5EF4-FFF2-40B4-BE49-F238E27FC236}">
                      <a16:creationId xmlns:a16="http://schemas.microsoft.com/office/drawing/2014/main" id="{7218B3A9-9175-33E0-82FC-2480AC872EE4}"/>
                    </a:ext>
                  </a:extLst>
                </p:cNvPr>
                <p:cNvPicPr/>
                <p:nvPr/>
              </p:nvPicPr>
              <p:blipFill>
                <a:blip r:embed="rId387"/>
                <a:stretch>
                  <a:fillRect/>
                </a:stretch>
              </p:blipFill>
              <p:spPr>
                <a:xfrm>
                  <a:off x="2322808" y="1053801"/>
                  <a:ext cx="296280" cy="2232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198" name="Ink 197">
                  <a:extLst>
                    <a:ext uri="{FF2B5EF4-FFF2-40B4-BE49-F238E27FC236}">
                      <a16:creationId xmlns:a16="http://schemas.microsoft.com/office/drawing/2014/main" id="{E64AEF4A-D04F-0C38-8195-34F1074BDE08}"/>
                    </a:ext>
                  </a:extLst>
                </p14:cNvPr>
                <p14:cNvContentPartPr/>
                <p14:nvPr/>
              </p14:nvContentPartPr>
              <p14:xfrm>
                <a:off x="2452048" y="270801"/>
                <a:ext cx="393120" cy="112320"/>
              </p14:xfrm>
            </p:contentPart>
          </mc:Choice>
          <mc:Fallback>
            <p:pic>
              <p:nvPicPr>
                <p:cNvPr id="198" name="Ink 197">
                  <a:extLst>
                    <a:ext uri="{FF2B5EF4-FFF2-40B4-BE49-F238E27FC236}">
                      <a16:creationId xmlns:a16="http://schemas.microsoft.com/office/drawing/2014/main" id="{E64AEF4A-D04F-0C38-8195-34F1074BDE08}"/>
                    </a:ext>
                  </a:extLst>
                </p:cNvPr>
                <p:cNvPicPr/>
                <p:nvPr/>
              </p:nvPicPr>
              <p:blipFill>
                <a:blip r:embed="rId389"/>
                <a:stretch>
                  <a:fillRect/>
                </a:stretch>
              </p:blipFill>
              <p:spPr>
                <a:xfrm>
                  <a:off x="2443048" y="261801"/>
                  <a:ext cx="41076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199" name="Ink 198">
                  <a:extLst>
                    <a:ext uri="{FF2B5EF4-FFF2-40B4-BE49-F238E27FC236}">
                      <a16:creationId xmlns:a16="http://schemas.microsoft.com/office/drawing/2014/main" id="{966C4674-1E8F-AF45-BC2B-D3A0D548AD47}"/>
                    </a:ext>
                  </a:extLst>
                </p14:cNvPr>
                <p14:cNvContentPartPr/>
                <p14:nvPr/>
              </p14:nvContentPartPr>
              <p14:xfrm>
                <a:off x="2776048" y="935361"/>
                <a:ext cx="320760" cy="16200"/>
              </p14:xfrm>
            </p:contentPart>
          </mc:Choice>
          <mc:Fallback>
            <p:pic>
              <p:nvPicPr>
                <p:cNvPr id="199" name="Ink 198">
                  <a:extLst>
                    <a:ext uri="{FF2B5EF4-FFF2-40B4-BE49-F238E27FC236}">
                      <a16:creationId xmlns:a16="http://schemas.microsoft.com/office/drawing/2014/main" id="{966C4674-1E8F-AF45-BC2B-D3A0D548AD47}"/>
                    </a:ext>
                  </a:extLst>
                </p:cNvPr>
                <p:cNvPicPr/>
                <p:nvPr/>
              </p:nvPicPr>
              <p:blipFill>
                <a:blip r:embed="rId391"/>
                <a:stretch>
                  <a:fillRect/>
                </a:stretch>
              </p:blipFill>
              <p:spPr>
                <a:xfrm>
                  <a:off x="2767408" y="926361"/>
                  <a:ext cx="3384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00" name="Ink 199">
                  <a:extLst>
                    <a:ext uri="{FF2B5EF4-FFF2-40B4-BE49-F238E27FC236}">
                      <a16:creationId xmlns:a16="http://schemas.microsoft.com/office/drawing/2014/main" id="{FD0A4D23-4690-2DF4-AB6D-01F13F8AAF02}"/>
                    </a:ext>
                  </a:extLst>
                </p14:cNvPr>
                <p14:cNvContentPartPr/>
                <p14:nvPr/>
              </p14:nvContentPartPr>
              <p14:xfrm>
                <a:off x="3005728" y="1320201"/>
                <a:ext cx="254880" cy="90360"/>
              </p14:xfrm>
            </p:contentPart>
          </mc:Choice>
          <mc:Fallback>
            <p:pic>
              <p:nvPicPr>
                <p:cNvPr id="200" name="Ink 199">
                  <a:extLst>
                    <a:ext uri="{FF2B5EF4-FFF2-40B4-BE49-F238E27FC236}">
                      <a16:creationId xmlns:a16="http://schemas.microsoft.com/office/drawing/2014/main" id="{FD0A4D23-4690-2DF4-AB6D-01F13F8AAF02}"/>
                    </a:ext>
                  </a:extLst>
                </p:cNvPr>
                <p:cNvPicPr/>
                <p:nvPr/>
              </p:nvPicPr>
              <p:blipFill>
                <a:blip r:embed="rId393"/>
                <a:stretch>
                  <a:fillRect/>
                </a:stretch>
              </p:blipFill>
              <p:spPr>
                <a:xfrm>
                  <a:off x="2997088" y="1311561"/>
                  <a:ext cx="27252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02" name="Ink 201">
                  <a:extLst>
                    <a:ext uri="{FF2B5EF4-FFF2-40B4-BE49-F238E27FC236}">
                      <a16:creationId xmlns:a16="http://schemas.microsoft.com/office/drawing/2014/main" id="{4CC9138F-D9A0-3A5E-B3C7-ABCC7C01AB01}"/>
                    </a:ext>
                  </a:extLst>
                </p14:cNvPr>
                <p14:cNvContentPartPr/>
                <p14:nvPr/>
              </p14:nvContentPartPr>
              <p14:xfrm>
                <a:off x="3108328" y="215361"/>
                <a:ext cx="119520" cy="275040"/>
              </p14:xfrm>
            </p:contentPart>
          </mc:Choice>
          <mc:Fallback>
            <p:pic>
              <p:nvPicPr>
                <p:cNvPr id="202" name="Ink 201">
                  <a:extLst>
                    <a:ext uri="{FF2B5EF4-FFF2-40B4-BE49-F238E27FC236}">
                      <a16:creationId xmlns:a16="http://schemas.microsoft.com/office/drawing/2014/main" id="{4CC9138F-D9A0-3A5E-B3C7-ABCC7C01AB01}"/>
                    </a:ext>
                  </a:extLst>
                </p:cNvPr>
                <p:cNvPicPr/>
                <p:nvPr/>
              </p:nvPicPr>
              <p:blipFill>
                <a:blip r:embed="rId395"/>
                <a:stretch>
                  <a:fillRect/>
                </a:stretch>
              </p:blipFill>
              <p:spPr>
                <a:xfrm>
                  <a:off x="3099688" y="206361"/>
                  <a:ext cx="13716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03" name="Ink 202">
                  <a:extLst>
                    <a:ext uri="{FF2B5EF4-FFF2-40B4-BE49-F238E27FC236}">
                      <a16:creationId xmlns:a16="http://schemas.microsoft.com/office/drawing/2014/main" id="{991EBF0F-FA26-51D4-7B2A-25C1E509EC11}"/>
                    </a:ext>
                  </a:extLst>
                </p14:cNvPr>
                <p14:cNvContentPartPr/>
                <p14:nvPr/>
              </p14:nvContentPartPr>
              <p14:xfrm>
                <a:off x="3146488" y="220041"/>
                <a:ext cx="277200" cy="180000"/>
              </p14:xfrm>
            </p:contentPart>
          </mc:Choice>
          <mc:Fallback>
            <p:pic>
              <p:nvPicPr>
                <p:cNvPr id="203" name="Ink 202">
                  <a:extLst>
                    <a:ext uri="{FF2B5EF4-FFF2-40B4-BE49-F238E27FC236}">
                      <a16:creationId xmlns:a16="http://schemas.microsoft.com/office/drawing/2014/main" id="{991EBF0F-FA26-51D4-7B2A-25C1E509EC11}"/>
                    </a:ext>
                  </a:extLst>
                </p:cNvPr>
                <p:cNvPicPr/>
                <p:nvPr/>
              </p:nvPicPr>
              <p:blipFill>
                <a:blip r:embed="rId397"/>
                <a:stretch>
                  <a:fillRect/>
                </a:stretch>
              </p:blipFill>
              <p:spPr>
                <a:xfrm>
                  <a:off x="3137848" y="211401"/>
                  <a:ext cx="2948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04" name="Ink 203">
                  <a:extLst>
                    <a:ext uri="{FF2B5EF4-FFF2-40B4-BE49-F238E27FC236}">
                      <a16:creationId xmlns:a16="http://schemas.microsoft.com/office/drawing/2014/main" id="{418BD2A8-F879-0093-E94C-13748978690E}"/>
                    </a:ext>
                  </a:extLst>
                </p14:cNvPr>
                <p14:cNvContentPartPr/>
                <p14:nvPr/>
              </p14:nvContentPartPr>
              <p14:xfrm>
                <a:off x="3356008" y="685161"/>
                <a:ext cx="64080" cy="206280"/>
              </p14:xfrm>
            </p:contentPart>
          </mc:Choice>
          <mc:Fallback>
            <p:pic>
              <p:nvPicPr>
                <p:cNvPr id="204" name="Ink 203">
                  <a:extLst>
                    <a:ext uri="{FF2B5EF4-FFF2-40B4-BE49-F238E27FC236}">
                      <a16:creationId xmlns:a16="http://schemas.microsoft.com/office/drawing/2014/main" id="{418BD2A8-F879-0093-E94C-13748978690E}"/>
                    </a:ext>
                  </a:extLst>
                </p:cNvPr>
                <p:cNvPicPr/>
                <p:nvPr/>
              </p:nvPicPr>
              <p:blipFill>
                <a:blip r:embed="rId399"/>
                <a:stretch>
                  <a:fillRect/>
                </a:stretch>
              </p:blipFill>
              <p:spPr>
                <a:xfrm>
                  <a:off x="3347008" y="676161"/>
                  <a:ext cx="817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05" name="Ink 204">
                  <a:extLst>
                    <a:ext uri="{FF2B5EF4-FFF2-40B4-BE49-F238E27FC236}">
                      <a16:creationId xmlns:a16="http://schemas.microsoft.com/office/drawing/2014/main" id="{879985E5-5449-566F-C0D2-97432DEA631C}"/>
                    </a:ext>
                  </a:extLst>
                </p14:cNvPr>
                <p14:cNvContentPartPr/>
                <p14:nvPr/>
              </p14:nvContentPartPr>
              <p14:xfrm>
                <a:off x="3339448" y="684081"/>
                <a:ext cx="313920" cy="239040"/>
              </p14:xfrm>
            </p:contentPart>
          </mc:Choice>
          <mc:Fallback>
            <p:pic>
              <p:nvPicPr>
                <p:cNvPr id="205" name="Ink 204">
                  <a:extLst>
                    <a:ext uri="{FF2B5EF4-FFF2-40B4-BE49-F238E27FC236}">
                      <a16:creationId xmlns:a16="http://schemas.microsoft.com/office/drawing/2014/main" id="{879985E5-5449-566F-C0D2-97432DEA631C}"/>
                    </a:ext>
                  </a:extLst>
                </p:cNvPr>
                <p:cNvPicPr/>
                <p:nvPr/>
              </p:nvPicPr>
              <p:blipFill>
                <a:blip r:embed="rId401"/>
                <a:stretch>
                  <a:fillRect/>
                </a:stretch>
              </p:blipFill>
              <p:spPr>
                <a:xfrm>
                  <a:off x="3330448" y="675081"/>
                  <a:ext cx="33156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06" name="Ink 205">
                  <a:extLst>
                    <a:ext uri="{FF2B5EF4-FFF2-40B4-BE49-F238E27FC236}">
                      <a16:creationId xmlns:a16="http://schemas.microsoft.com/office/drawing/2014/main" id="{762697B7-6DFF-9B5D-9969-36BC95AA3132}"/>
                    </a:ext>
                  </a:extLst>
                </p14:cNvPr>
                <p14:cNvContentPartPr/>
                <p14:nvPr/>
              </p14:nvContentPartPr>
              <p14:xfrm>
                <a:off x="3432328" y="1306521"/>
                <a:ext cx="86400" cy="167760"/>
              </p14:xfrm>
            </p:contentPart>
          </mc:Choice>
          <mc:Fallback>
            <p:pic>
              <p:nvPicPr>
                <p:cNvPr id="206" name="Ink 205">
                  <a:extLst>
                    <a:ext uri="{FF2B5EF4-FFF2-40B4-BE49-F238E27FC236}">
                      <a16:creationId xmlns:a16="http://schemas.microsoft.com/office/drawing/2014/main" id="{762697B7-6DFF-9B5D-9969-36BC95AA3132}"/>
                    </a:ext>
                  </a:extLst>
                </p:cNvPr>
                <p:cNvPicPr/>
                <p:nvPr/>
              </p:nvPicPr>
              <p:blipFill>
                <a:blip r:embed="rId403"/>
                <a:stretch>
                  <a:fillRect/>
                </a:stretch>
              </p:blipFill>
              <p:spPr>
                <a:xfrm>
                  <a:off x="3423688" y="1297881"/>
                  <a:ext cx="10404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07" name="Ink 206">
                  <a:extLst>
                    <a:ext uri="{FF2B5EF4-FFF2-40B4-BE49-F238E27FC236}">
                      <a16:creationId xmlns:a16="http://schemas.microsoft.com/office/drawing/2014/main" id="{A6677180-240F-4A6E-33B4-B9C498CC7D25}"/>
                    </a:ext>
                  </a:extLst>
                </p14:cNvPr>
                <p14:cNvContentPartPr/>
                <p14:nvPr/>
              </p14:nvContentPartPr>
              <p14:xfrm>
                <a:off x="3476248" y="1284561"/>
                <a:ext cx="228960" cy="260280"/>
              </p14:xfrm>
            </p:contentPart>
          </mc:Choice>
          <mc:Fallback>
            <p:pic>
              <p:nvPicPr>
                <p:cNvPr id="207" name="Ink 206">
                  <a:extLst>
                    <a:ext uri="{FF2B5EF4-FFF2-40B4-BE49-F238E27FC236}">
                      <a16:creationId xmlns:a16="http://schemas.microsoft.com/office/drawing/2014/main" id="{A6677180-240F-4A6E-33B4-B9C498CC7D25}"/>
                    </a:ext>
                  </a:extLst>
                </p:cNvPr>
                <p:cNvPicPr/>
                <p:nvPr/>
              </p:nvPicPr>
              <p:blipFill>
                <a:blip r:embed="rId405"/>
                <a:stretch>
                  <a:fillRect/>
                </a:stretch>
              </p:blipFill>
              <p:spPr>
                <a:xfrm>
                  <a:off x="3467248" y="1275561"/>
                  <a:ext cx="24660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09" name="Ink 208">
                  <a:extLst>
                    <a:ext uri="{FF2B5EF4-FFF2-40B4-BE49-F238E27FC236}">
                      <a16:creationId xmlns:a16="http://schemas.microsoft.com/office/drawing/2014/main" id="{A8373BB4-6BFE-2104-1DB5-51239D80F740}"/>
                    </a:ext>
                  </a:extLst>
                </p14:cNvPr>
                <p14:cNvContentPartPr/>
                <p14:nvPr/>
              </p14:nvContentPartPr>
              <p14:xfrm>
                <a:off x="1291048" y="83601"/>
                <a:ext cx="108720" cy="212400"/>
              </p14:xfrm>
            </p:contentPart>
          </mc:Choice>
          <mc:Fallback>
            <p:pic>
              <p:nvPicPr>
                <p:cNvPr id="209" name="Ink 208">
                  <a:extLst>
                    <a:ext uri="{FF2B5EF4-FFF2-40B4-BE49-F238E27FC236}">
                      <a16:creationId xmlns:a16="http://schemas.microsoft.com/office/drawing/2014/main" id="{A8373BB4-6BFE-2104-1DB5-51239D80F740}"/>
                    </a:ext>
                  </a:extLst>
                </p:cNvPr>
                <p:cNvPicPr/>
                <p:nvPr/>
              </p:nvPicPr>
              <p:blipFill>
                <a:blip r:embed="rId407"/>
                <a:stretch>
                  <a:fillRect/>
                </a:stretch>
              </p:blipFill>
              <p:spPr>
                <a:xfrm>
                  <a:off x="1282408" y="74961"/>
                  <a:ext cx="12636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10" name="Ink 209">
                  <a:extLst>
                    <a:ext uri="{FF2B5EF4-FFF2-40B4-BE49-F238E27FC236}">
                      <a16:creationId xmlns:a16="http://schemas.microsoft.com/office/drawing/2014/main" id="{8D41C7F8-67E6-99C1-6D92-66FAF1A67915}"/>
                    </a:ext>
                  </a:extLst>
                </p14:cNvPr>
                <p14:cNvContentPartPr/>
                <p14:nvPr/>
              </p14:nvContentPartPr>
              <p14:xfrm>
                <a:off x="1155688" y="48681"/>
                <a:ext cx="329040" cy="46080"/>
              </p14:xfrm>
            </p:contentPart>
          </mc:Choice>
          <mc:Fallback>
            <p:pic>
              <p:nvPicPr>
                <p:cNvPr id="210" name="Ink 209">
                  <a:extLst>
                    <a:ext uri="{FF2B5EF4-FFF2-40B4-BE49-F238E27FC236}">
                      <a16:creationId xmlns:a16="http://schemas.microsoft.com/office/drawing/2014/main" id="{8D41C7F8-67E6-99C1-6D92-66FAF1A67915}"/>
                    </a:ext>
                  </a:extLst>
                </p:cNvPr>
                <p:cNvPicPr/>
                <p:nvPr/>
              </p:nvPicPr>
              <p:blipFill>
                <a:blip r:embed="rId409"/>
                <a:stretch>
                  <a:fillRect/>
                </a:stretch>
              </p:blipFill>
              <p:spPr>
                <a:xfrm>
                  <a:off x="1146688" y="39681"/>
                  <a:ext cx="34668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11" name="Ink 210">
                  <a:extLst>
                    <a:ext uri="{FF2B5EF4-FFF2-40B4-BE49-F238E27FC236}">
                      <a16:creationId xmlns:a16="http://schemas.microsoft.com/office/drawing/2014/main" id="{FBBB0A5C-4FA8-7BF2-3B1E-97BF62F74CAC}"/>
                    </a:ext>
                  </a:extLst>
                </p14:cNvPr>
                <p14:cNvContentPartPr/>
                <p14:nvPr/>
              </p14:nvContentPartPr>
              <p14:xfrm>
                <a:off x="1193128" y="249201"/>
                <a:ext cx="333720" cy="34200"/>
              </p14:xfrm>
            </p:contentPart>
          </mc:Choice>
          <mc:Fallback>
            <p:pic>
              <p:nvPicPr>
                <p:cNvPr id="211" name="Ink 210">
                  <a:extLst>
                    <a:ext uri="{FF2B5EF4-FFF2-40B4-BE49-F238E27FC236}">
                      <a16:creationId xmlns:a16="http://schemas.microsoft.com/office/drawing/2014/main" id="{FBBB0A5C-4FA8-7BF2-3B1E-97BF62F74CAC}"/>
                    </a:ext>
                  </a:extLst>
                </p:cNvPr>
                <p:cNvPicPr/>
                <p:nvPr/>
              </p:nvPicPr>
              <p:blipFill>
                <a:blip r:embed="rId411"/>
                <a:stretch>
                  <a:fillRect/>
                </a:stretch>
              </p:blipFill>
              <p:spPr>
                <a:xfrm>
                  <a:off x="1184488" y="240201"/>
                  <a:ext cx="35136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12" name="Ink 211">
                  <a:extLst>
                    <a:ext uri="{FF2B5EF4-FFF2-40B4-BE49-F238E27FC236}">
                      <a16:creationId xmlns:a16="http://schemas.microsoft.com/office/drawing/2014/main" id="{F54DD504-2D49-3574-C2C2-E97D5DDB4E84}"/>
                    </a:ext>
                  </a:extLst>
                </p14:cNvPr>
                <p14:cNvContentPartPr/>
                <p14:nvPr/>
              </p14:nvContentPartPr>
              <p14:xfrm>
                <a:off x="897568" y="-143919"/>
                <a:ext cx="992880" cy="726480"/>
              </p14:xfrm>
            </p:contentPart>
          </mc:Choice>
          <mc:Fallback>
            <p:pic>
              <p:nvPicPr>
                <p:cNvPr id="212" name="Ink 211">
                  <a:extLst>
                    <a:ext uri="{FF2B5EF4-FFF2-40B4-BE49-F238E27FC236}">
                      <a16:creationId xmlns:a16="http://schemas.microsoft.com/office/drawing/2014/main" id="{F54DD504-2D49-3574-C2C2-E97D5DDB4E84}"/>
                    </a:ext>
                  </a:extLst>
                </p:cNvPr>
                <p:cNvPicPr/>
                <p:nvPr/>
              </p:nvPicPr>
              <p:blipFill>
                <a:blip r:embed="rId413"/>
                <a:stretch>
                  <a:fillRect/>
                </a:stretch>
              </p:blipFill>
              <p:spPr>
                <a:xfrm>
                  <a:off x="888568" y="-152559"/>
                  <a:ext cx="1010520" cy="74412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30" name="Ink 229">
                  <a:extLst>
                    <a:ext uri="{FF2B5EF4-FFF2-40B4-BE49-F238E27FC236}">
                      <a16:creationId xmlns:a16="http://schemas.microsoft.com/office/drawing/2014/main" id="{A9AA6A7E-158B-2AEF-F953-022905554066}"/>
                    </a:ext>
                  </a:extLst>
                </p14:cNvPr>
                <p14:cNvContentPartPr/>
                <p14:nvPr/>
              </p14:nvContentPartPr>
              <p14:xfrm>
                <a:off x="2490928" y="860988"/>
                <a:ext cx="92160" cy="84240"/>
              </p14:xfrm>
            </p:contentPart>
          </mc:Choice>
          <mc:Fallback>
            <p:pic>
              <p:nvPicPr>
                <p:cNvPr id="230" name="Ink 229">
                  <a:extLst>
                    <a:ext uri="{FF2B5EF4-FFF2-40B4-BE49-F238E27FC236}">
                      <a16:creationId xmlns:a16="http://schemas.microsoft.com/office/drawing/2014/main" id="{A9AA6A7E-158B-2AEF-F953-022905554066}"/>
                    </a:ext>
                  </a:extLst>
                </p:cNvPr>
                <p:cNvPicPr/>
                <p:nvPr/>
              </p:nvPicPr>
              <p:blipFill>
                <a:blip r:embed="rId415"/>
                <a:stretch>
                  <a:fillRect/>
                </a:stretch>
              </p:blipFill>
              <p:spPr>
                <a:xfrm>
                  <a:off x="2481928" y="852348"/>
                  <a:ext cx="10980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31" name="Ink 230">
                  <a:extLst>
                    <a:ext uri="{FF2B5EF4-FFF2-40B4-BE49-F238E27FC236}">
                      <a16:creationId xmlns:a16="http://schemas.microsoft.com/office/drawing/2014/main" id="{3B494A9D-0885-60E7-358A-4D70604469C3}"/>
                    </a:ext>
                  </a:extLst>
                </p14:cNvPr>
                <p14:cNvContentPartPr/>
                <p14:nvPr/>
              </p14:nvContentPartPr>
              <p14:xfrm>
                <a:off x="2540248" y="832548"/>
                <a:ext cx="147600" cy="101160"/>
              </p14:xfrm>
            </p:contentPart>
          </mc:Choice>
          <mc:Fallback>
            <p:pic>
              <p:nvPicPr>
                <p:cNvPr id="231" name="Ink 230">
                  <a:extLst>
                    <a:ext uri="{FF2B5EF4-FFF2-40B4-BE49-F238E27FC236}">
                      <a16:creationId xmlns:a16="http://schemas.microsoft.com/office/drawing/2014/main" id="{3B494A9D-0885-60E7-358A-4D70604469C3}"/>
                    </a:ext>
                  </a:extLst>
                </p:cNvPr>
                <p:cNvPicPr/>
                <p:nvPr/>
              </p:nvPicPr>
              <p:blipFill>
                <a:blip r:embed="rId417"/>
                <a:stretch>
                  <a:fillRect/>
                </a:stretch>
              </p:blipFill>
              <p:spPr>
                <a:xfrm>
                  <a:off x="2531608" y="823548"/>
                  <a:ext cx="16524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33" name="Ink 232">
                  <a:extLst>
                    <a:ext uri="{FF2B5EF4-FFF2-40B4-BE49-F238E27FC236}">
                      <a16:creationId xmlns:a16="http://schemas.microsoft.com/office/drawing/2014/main" id="{D87FDC22-35E5-F888-5340-63BE9CCF74F9}"/>
                    </a:ext>
                  </a:extLst>
                </p14:cNvPr>
                <p14:cNvContentPartPr/>
                <p14:nvPr/>
              </p14:nvContentPartPr>
              <p14:xfrm>
                <a:off x="2992768" y="1148628"/>
                <a:ext cx="21600" cy="17280"/>
              </p14:xfrm>
            </p:contentPart>
          </mc:Choice>
          <mc:Fallback>
            <p:pic>
              <p:nvPicPr>
                <p:cNvPr id="233" name="Ink 232">
                  <a:extLst>
                    <a:ext uri="{FF2B5EF4-FFF2-40B4-BE49-F238E27FC236}">
                      <a16:creationId xmlns:a16="http://schemas.microsoft.com/office/drawing/2014/main" id="{D87FDC22-35E5-F888-5340-63BE9CCF74F9}"/>
                    </a:ext>
                  </a:extLst>
                </p:cNvPr>
                <p:cNvPicPr/>
                <p:nvPr/>
              </p:nvPicPr>
              <p:blipFill>
                <a:blip r:embed="rId419"/>
                <a:stretch>
                  <a:fillRect/>
                </a:stretch>
              </p:blipFill>
              <p:spPr>
                <a:xfrm>
                  <a:off x="2984128" y="1139628"/>
                  <a:ext cx="39240" cy="349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20">
            <p14:nvContentPartPr>
              <p14:cNvPr id="235" name="Ink 234">
                <a:extLst>
                  <a:ext uri="{FF2B5EF4-FFF2-40B4-BE49-F238E27FC236}">
                    <a16:creationId xmlns:a16="http://schemas.microsoft.com/office/drawing/2014/main" id="{8B62E5A2-9A45-B25E-2F85-C09713469765}"/>
                  </a:ext>
                </a:extLst>
              </p14:cNvPr>
              <p14:cNvContentPartPr/>
              <p14:nvPr/>
            </p14:nvContentPartPr>
            <p14:xfrm>
              <a:off x="7436968" y="2989668"/>
              <a:ext cx="360" cy="1440"/>
            </p14:xfrm>
          </p:contentPart>
        </mc:Choice>
        <mc:Fallback>
          <p:pic>
            <p:nvPicPr>
              <p:cNvPr id="235" name="Ink 234">
                <a:extLst>
                  <a:ext uri="{FF2B5EF4-FFF2-40B4-BE49-F238E27FC236}">
                    <a16:creationId xmlns:a16="http://schemas.microsoft.com/office/drawing/2014/main" id="{8B62E5A2-9A45-B25E-2F85-C09713469765}"/>
                  </a:ext>
                </a:extLst>
              </p:cNvPr>
              <p:cNvPicPr/>
              <p:nvPr/>
            </p:nvPicPr>
            <p:blipFill>
              <a:blip r:embed="rId249"/>
              <a:stretch>
                <a:fillRect/>
              </a:stretch>
            </p:blipFill>
            <p:spPr>
              <a:xfrm>
                <a:off x="7428328" y="2981028"/>
                <a:ext cx="1800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236" name="Ink 235">
                <a:extLst>
                  <a:ext uri="{FF2B5EF4-FFF2-40B4-BE49-F238E27FC236}">
                    <a16:creationId xmlns:a16="http://schemas.microsoft.com/office/drawing/2014/main" id="{365B1080-B2D7-F783-118E-E35D8DBBF10B}"/>
                  </a:ext>
                </a:extLst>
              </p14:cNvPr>
              <p14:cNvContentPartPr/>
              <p14:nvPr/>
            </p14:nvContentPartPr>
            <p14:xfrm>
              <a:off x="7395928" y="2802468"/>
              <a:ext cx="284040" cy="372600"/>
            </p14:xfrm>
          </p:contentPart>
        </mc:Choice>
        <mc:Fallback>
          <p:pic>
            <p:nvPicPr>
              <p:cNvPr id="236" name="Ink 235">
                <a:extLst>
                  <a:ext uri="{FF2B5EF4-FFF2-40B4-BE49-F238E27FC236}">
                    <a16:creationId xmlns:a16="http://schemas.microsoft.com/office/drawing/2014/main" id="{365B1080-B2D7-F783-118E-E35D8DBBF10B}"/>
                  </a:ext>
                </a:extLst>
              </p:cNvPr>
              <p:cNvPicPr/>
              <p:nvPr/>
            </p:nvPicPr>
            <p:blipFill>
              <a:blip r:embed="rId422"/>
              <a:stretch>
                <a:fillRect/>
              </a:stretch>
            </p:blipFill>
            <p:spPr>
              <a:xfrm>
                <a:off x="7386928" y="2793468"/>
                <a:ext cx="30168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237" name="Ink 236">
                <a:extLst>
                  <a:ext uri="{FF2B5EF4-FFF2-40B4-BE49-F238E27FC236}">
                    <a16:creationId xmlns:a16="http://schemas.microsoft.com/office/drawing/2014/main" id="{1AE9208F-07B8-950A-5F8F-B28962EA35AE}"/>
                  </a:ext>
                </a:extLst>
              </p14:cNvPr>
              <p14:cNvContentPartPr/>
              <p14:nvPr/>
            </p14:nvContentPartPr>
            <p14:xfrm>
              <a:off x="10134088" y="3314748"/>
              <a:ext cx="285120" cy="371160"/>
            </p14:xfrm>
          </p:contentPart>
        </mc:Choice>
        <mc:Fallback>
          <p:pic>
            <p:nvPicPr>
              <p:cNvPr id="237" name="Ink 236">
                <a:extLst>
                  <a:ext uri="{FF2B5EF4-FFF2-40B4-BE49-F238E27FC236}">
                    <a16:creationId xmlns:a16="http://schemas.microsoft.com/office/drawing/2014/main" id="{1AE9208F-07B8-950A-5F8F-B28962EA35AE}"/>
                  </a:ext>
                </a:extLst>
              </p:cNvPr>
              <p:cNvPicPr/>
              <p:nvPr/>
            </p:nvPicPr>
            <p:blipFill>
              <a:blip r:embed="rId424"/>
              <a:stretch>
                <a:fillRect/>
              </a:stretch>
            </p:blipFill>
            <p:spPr>
              <a:xfrm>
                <a:off x="10125448" y="3306108"/>
                <a:ext cx="302760" cy="388800"/>
              </a:xfrm>
              <a:prstGeom prst="rect">
                <a:avLst/>
              </a:prstGeom>
            </p:spPr>
          </p:pic>
        </mc:Fallback>
      </mc:AlternateContent>
      <p:grpSp>
        <p:nvGrpSpPr>
          <p:cNvPr id="240" name="Group 239">
            <a:extLst>
              <a:ext uri="{FF2B5EF4-FFF2-40B4-BE49-F238E27FC236}">
                <a16:creationId xmlns:a16="http://schemas.microsoft.com/office/drawing/2014/main" id="{8D57369F-FE2A-7CB1-8284-BF47DD35209A}"/>
              </a:ext>
            </a:extLst>
          </p:cNvPr>
          <p:cNvGrpSpPr/>
          <p:nvPr/>
        </p:nvGrpSpPr>
        <p:grpSpPr>
          <a:xfrm>
            <a:off x="7347688" y="2723841"/>
            <a:ext cx="1472040" cy="2216520"/>
            <a:chOff x="7347688" y="2723841"/>
            <a:chExt cx="1472040" cy="2216520"/>
          </a:xfrm>
        </p:grpSpPr>
        <mc:AlternateContent xmlns:mc="http://schemas.openxmlformats.org/markup-compatibility/2006">
          <mc:Choice xmlns:p14="http://schemas.microsoft.com/office/powerpoint/2010/main" Requires="p14">
            <p:contentPart p14:bwMode="auto" r:id="rId425">
              <p14:nvContentPartPr>
                <p14:cNvPr id="55" name="Ink 54">
                  <a:extLst>
                    <a:ext uri="{FF2B5EF4-FFF2-40B4-BE49-F238E27FC236}">
                      <a16:creationId xmlns:a16="http://schemas.microsoft.com/office/drawing/2014/main" id="{40BBCD7B-19E9-3580-C20D-A343E56D8B57}"/>
                    </a:ext>
                  </a:extLst>
                </p14:cNvPr>
                <p14:cNvContentPartPr/>
                <p14:nvPr/>
              </p14:nvContentPartPr>
              <p14:xfrm>
                <a:off x="8005048" y="2723841"/>
                <a:ext cx="814680" cy="1076760"/>
              </p14:xfrm>
            </p:contentPart>
          </mc:Choice>
          <mc:Fallback>
            <p:pic>
              <p:nvPicPr>
                <p:cNvPr id="55" name="Ink 54">
                  <a:extLst>
                    <a:ext uri="{FF2B5EF4-FFF2-40B4-BE49-F238E27FC236}">
                      <a16:creationId xmlns:a16="http://schemas.microsoft.com/office/drawing/2014/main" id="{40BBCD7B-19E9-3580-C20D-A343E56D8B57}"/>
                    </a:ext>
                  </a:extLst>
                </p:cNvPr>
                <p:cNvPicPr/>
                <p:nvPr/>
              </p:nvPicPr>
              <p:blipFill>
                <a:blip r:embed="rId426"/>
                <a:stretch>
                  <a:fillRect/>
                </a:stretch>
              </p:blipFill>
              <p:spPr>
                <a:xfrm>
                  <a:off x="7996408" y="2714841"/>
                  <a:ext cx="832320" cy="109440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59" name="Ink 58">
                  <a:extLst>
                    <a:ext uri="{FF2B5EF4-FFF2-40B4-BE49-F238E27FC236}">
                      <a16:creationId xmlns:a16="http://schemas.microsoft.com/office/drawing/2014/main" id="{63ECCE97-C08C-698C-0B57-DF8329430931}"/>
                    </a:ext>
                  </a:extLst>
                </p14:cNvPr>
                <p14:cNvContentPartPr/>
                <p14:nvPr/>
              </p14:nvContentPartPr>
              <p14:xfrm>
                <a:off x="7952128" y="2782161"/>
                <a:ext cx="536040" cy="956880"/>
              </p14:xfrm>
            </p:contentPart>
          </mc:Choice>
          <mc:Fallback>
            <p:pic>
              <p:nvPicPr>
                <p:cNvPr id="59" name="Ink 58">
                  <a:extLst>
                    <a:ext uri="{FF2B5EF4-FFF2-40B4-BE49-F238E27FC236}">
                      <a16:creationId xmlns:a16="http://schemas.microsoft.com/office/drawing/2014/main" id="{63ECCE97-C08C-698C-0B57-DF8329430931}"/>
                    </a:ext>
                  </a:extLst>
                </p:cNvPr>
                <p:cNvPicPr/>
                <p:nvPr/>
              </p:nvPicPr>
              <p:blipFill>
                <a:blip r:embed="rId428"/>
                <a:stretch>
                  <a:fillRect/>
                </a:stretch>
              </p:blipFill>
              <p:spPr>
                <a:xfrm>
                  <a:off x="7943488" y="2773521"/>
                  <a:ext cx="553680" cy="97452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68" name="Ink 67">
                  <a:extLst>
                    <a:ext uri="{FF2B5EF4-FFF2-40B4-BE49-F238E27FC236}">
                      <a16:creationId xmlns:a16="http://schemas.microsoft.com/office/drawing/2014/main" id="{8EFEF15F-257C-AFA0-E808-D223C17FE186}"/>
                    </a:ext>
                  </a:extLst>
                </p14:cNvPr>
                <p14:cNvContentPartPr/>
                <p14:nvPr/>
              </p14:nvContentPartPr>
              <p14:xfrm>
                <a:off x="7347688" y="3743001"/>
                <a:ext cx="676800" cy="1187280"/>
              </p14:xfrm>
            </p:contentPart>
          </mc:Choice>
          <mc:Fallback>
            <p:pic>
              <p:nvPicPr>
                <p:cNvPr id="68" name="Ink 67">
                  <a:extLst>
                    <a:ext uri="{FF2B5EF4-FFF2-40B4-BE49-F238E27FC236}">
                      <a16:creationId xmlns:a16="http://schemas.microsoft.com/office/drawing/2014/main" id="{8EFEF15F-257C-AFA0-E808-D223C17FE186}"/>
                    </a:ext>
                  </a:extLst>
                </p:cNvPr>
                <p:cNvPicPr/>
                <p:nvPr/>
              </p:nvPicPr>
              <p:blipFill>
                <a:blip r:embed="rId430"/>
                <a:stretch>
                  <a:fillRect/>
                </a:stretch>
              </p:blipFill>
              <p:spPr>
                <a:xfrm>
                  <a:off x="7338688" y="3734001"/>
                  <a:ext cx="694440" cy="12049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73" name="Ink 72">
                  <a:extLst>
                    <a:ext uri="{FF2B5EF4-FFF2-40B4-BE49-F238E27FC236}">
                      <a16:creationId xmlns:a16="http://schemas.microsoft.com/office/drawing/2014/main" id="{FD8E57EE-1853-667B-5FEA-7A08F208DC62}"/>
                    </a:ext>
                  </a:extLst>
                </p14:cNvPr>
                <p14:cNvContentPartPr/>
                <p14:nvPr/>
              </p14:nvContentPartPr>
              <p14:xfrm>
                <a:off x="7352008" y="3836241"/>
                <a:ext cx="416880" cy="1065600"/>
              </p14:xfrm>
            </p:contentPart>
          </mc:Choice>
          <mc:Fallback>
            <p:pic>
              <p:nvPicPr>
                <p:cNvPr id="73" name="Ink 72">
                  <a:extLst>
                    <a:ext uri="{FF2B5EF4-FFF2-40B4-BE49-F238E27FC236}">
                      <a16:creationId xmlns:a16="http://schemas.microsoft.com/office/drawing/2014/main" id="{FD8E57EE-1853-667B-5FEA-7A08F208DC62}"/>
                    </a:ext>
                  </a:extLst>
                </p:cNvPr>
                <p:cNvPicPr/>
                <p:nvPr/>
              </p:nvPicPr>
              <p:blipFill>
                <a:blip r:embed="rId432"/>
                <a:stretch>
                  <a:fillRect/>
                </a:stretch>
              </p:blipFill>
              <p:spPr>
                <a:xfrm>
                  <a:off x="7343368" y="3827241"/>
                  <a:ext cx="434520" cy="108324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81" name="Ink 80">
                  <a:extLst>
                    <a:ext uri="{FF2B5EF4-FFF2-40B4-BE49-F238E27FC236}">
                      <a16:creationId xmlns:a16="http://schemas.microsoft.com/office/drawing/2014/main" id="{0A2F990F-EC48-E944-C525-6770A4D3A5C0}"/>
                    </a:ext>
                  </a:extLst>
                </p14:cNvPr>
                <p14:cNvContentPartPr/>
                <p14:nvPr/>
              </p14:nvContentPartPr>
              <p14:xfrm>
                <a:off x="7491328" y="4094001"/>
                <a:ext cx="38160" cy="6840"/>
              </p14:xfrm>
            </p:contentPart>
          </mc:Choice>
          <mc:Fallback>
            <p:pic>
              <p:nvPicPr>
                <p:cNvPr id="81" name="Ink 80">
                  <a:extLst>
                    <a:ext uri="{FF2B5EF4-FFF2-40B4-BE49-F238E27FC236}">
                      <a16:creationId xmlns:a16="http://schemas.microsoft.com/office/drawing/2014/main" id="{0A2F990F-EC48-E944-C525-6770A4D3A5C0}"/>
                    </a:ext>
                  </a:extLst>
                </p:cNvPr>
                <p:cNvPicPr/>
                <p:nvPr/>
              </p:nvPicPr>
              <p:blipFill>
                <a:blip r:embed="rId434"/>
                <a:stretch>
                  <a:fillRect/>
                </a:stretch>
              </p:blipFill>
              <p:spPr>
                <a:xfrm>
                  <a:off x="7482688" y="4085001"/>
                  <a:ext cx="558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86" name="Ink 85">
                  <a:extLst>
                    <a:ext uri="{FF2B5EF4-FFF2-40B4-BE49-F238E27FC236}">
                      <a16:creationId xmlns:a16="http://schemas.microsoft.com/office/drawing/2014/main" id="{D7DEDF3E-5D75-F2DE-E902-4E3A83D333EE}"/>
                    </a:ext>
                  </a:extLst>
                </p14:cNvPr>
                <p14:cNvContentPartPr/>
                <p14:nvPr/>
              </p14:nvContentPartPr>
              <p14:xfrm>
                <a:off x="7524448" y="4718601"/>
                <a:ext cx="63000" cy="36360"/>
              </p14:xfrm>
            </p:contentPart>
          </mc:Choice>
          <mc:Fallback>
            <p:pic>
              <p:nvPicPr>
                <p:cNvPr id="86" name="Ink 85">
                  <a:extLst>
                    <a:ext uri="{FF2B5EF4-FFF2-40B4-BE49-F238E27FC236}">
                      <a16:creationId xmlns:a16="http://schemas.microsoft.com/office/drawing/2014/main" id="{D7DEDF3E-5D75-F2DE-E902-4E3A83D333EE}"/>
                    </a:ext>
                  </a:extLst>
                </p:cNvPr>
                <p:cNvPicPr/>
                <p:nvPr/>
              </p:nvPicPr>
              <p:blipFill>
                <a:blip r:embed="rId436"/>
                <a:stretch>
                  <a:fillRect/>
                </a:stretch>
              </p:blipFill>
              <p:spPr>
                <a:xfrm>
                  <a:off x="7515448" y="4709961"/>
                  <a:ext cx="806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89" name="Ink 88">
                  <a:extLst>
                    <a:ext uri="{FF2B5EF4-FFF2-40B4-BE49-F238E27FC236}">
                      <a16:creationId xmlns:a16="http://schemas.microsoft.com/office/drawing/2014/main" id="{B109C844-62F5-A7DC-678E-67D2E3A65287}"/>
                    </a:ext>
                  </a:extLst>
                </p14:cNvPr>
                <p14:cNvContentPartPr/>
                <p14:nvPr/>
              </p14:nvContentPartPr>
              <p14:xfrm>
                <a:off x="8054368" y="3776841"/>
                <a:ext cx="127440" cy="1163520"/>
              </p14:xfrm>
            </p:contentPart>
          </mc:Choice>
          <mc:Fallback>
            <p:pic>
              <p:nvPicPr>
                <p:cNvPr id="89" name="Ink 88">
                  <a:extLst>
                    <a:ext uri="{FF2B5EF4-FFF2-40B4-BE49-F238E27FC236}">
                      <a16:creationId xmlns:a16="http://schemas.microsoft.com/office/drawing/2014/main" id="{B109C844-62F5-A7DC-678E-67D2E3A65287}"/>
                    </a:ext>
                  </a:extLst>
                </p:cNvPr>
                <p:cNvPicPr/>
                <p:nvPr/>
              </p:nvPicPr>
              <p:blipFill>
                <a:blip r:embed="rId438"/>
                <a:stretch>
                  <a:fillRect/>
                </a:stretch>
              </p:blipFill>
              <p:spPr>
                <a:xfrm>
                  <a:off x="8045728" y="3767841"/>
                  <a:ext cx="145080" cy="118116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92" name="Ink 91">
                  <a:extLst>
                    <a:ext uri="{FF2B5EF4-FFF2-40B4-BE49-F238E27FC236}">
                      <a16:creationId xmlns:a16="http://schemas.microsoft.com/office/drawing/2014/main" id="{9D39C683-E902-A449-612A-0AC1119A3D59}"/>
                    </a:ext>
                  </a:extLst>
                </p14:cNvPr>
                <p14:cNvContentPartPr/>
                <p14:nvPr/>
              </p14:nvContentPartPr>
              <p14:xfrm>
                <a:off x="8013328" y="3651561"/>
                <a:ext cx="749520" cy="1260720"/>
              </p14:xfrm>
            </p:contentPart>
          </mc:Choice>
          <mc:Fallback>
            <p:pic>
              <p:nvPicPr>
                <p:cNvPr id="92" name="Ink 91">
                  <a:extLst>
                    <a:ext uri="{FF2B5EF4-FFF2-40B4-BE49-F238E27FC236}">
                      <a16:creationId xmlns:a16="http://schemas.microsoft.com/office/drawing/2014/main" id="{9D39C683-E902-A449-612A-0AC1119A3D59}"/>
                    </a:ext>
                  </a:extLst>
                </p:cNvPr>
                <p:cNvPicPr/>
                <p:nvPr/>
              </p:nvPicPr>
              <p:blipFill>
                <a:blip r:embed="rId440"/>
                <a:stretch>
                  <a:fillRect/>
                </a:stretch>
              </p:blipFill>
              <p:spPr>
                <a:xfrm>
                  <a:off x="8004688" y="3642921"/>
                  <a:ext cx="767160" cy="127836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239" name="Ink 238">
                  <a:extLst>
                    <a:ext uri="{FF2B5EF4-FFF2-40B4-BE49-F238E27FC236}">
                      <a16:creationId xmlns:a16="http://schemas.microsoft.com/office/drawing/2014/main" id="{78E95279-42EC-4191-26B1-A109318036F6}"/>
                    </a:ext>
                  </a:extLst>
                </p14:cNvPr>
                <p14:cNvContentPartPr/>
                <p14:nvPr/>
              </p14:nvContentPartPr>
              <p14:xfrm>
                <a:off x="8473048" y="2938908"/>
                <a:ext cx="46440" cy="10080"/>
              </p14:xfrm>
            </p:contentPart>
          </mc:Choice>
          <mc:Fallback>
            <p:pic>
              <p:nvPicPr>
                <p:cNvPr id="239" name="Ink 238">
                  <a:extLst>
                    <a:ext uri="{FF2B5EF4-FFF2-40B4-BE49-F238E27FC236}">
                      <a16:creationId xmlns:a16="http://schemas.microsoft.com/office/drawing/2014/main" id="{78E95279-42EC-4191-26B1-A109318036F6}"/>
                    </a:ext>
                  </a:extLst>
                </p:cNvPr>
                <p:cNvPicPr/>
                <p:nvPr/>
              </p:nvPicPr>
              <p:blipFill>
                <a:blip r:embed="rId442"/>
                <a:stretch>
                  <a:fillRect/>
                </a:stretch>
              </p:blipFill>
              <p:spPr>
                <a:xfrm>
                  <a:off x="8464408" y="2929908"/>
                  <a:ext cx="64080" cy="27720"/>
                </a:xfrm>
                <a:prstGeom prst="rect">
                  <a:avLst/>
                </a:prstGeom>
              </p:spPr>
            </p:pic>
          </mc:Fallback>
        </mc:AlternateContent>
      </p:grpSp>
      <p:grpSp>
        <p:nvGrpSpPr>
          <p:cNvPr id="242" name="Group 241">
            <a:extLst>
              <a:ext uri="{FF2B5EF4-FFF2-40B4-BE49-F238E27FC236}">
                <a16:creationId xmlns:a16="http://schemas.microsoft.com/office/drawing/2014/main" id="{D22BD37B-3C68-04FB-5C55-D8483A1FD04B}"/>
              </a:ext>
            </a:extLst>
          </p:cNvPr>
          <p:cNvGrpSpPr/>
          <p:nvPr/>
        </p:nvGrpSpPr>
        <p:grpSpPr>
          <a:xfrm>
            <a:off x="10202128" y="3337068"/>
            <a:ext cx="586080" cy="423213"/>
            <a:chOff x="10202128" y="3337068"/>
            <a:chExt cx="586080" cy="423213"/>
          </a:xfrm>
        </p:grpSpPr>
        <mc:AlternateContent xmlns:mc="http://schemas.openxmlformats.org/markup-compatibility/2006">
          <mc:Choice xmlns:p14="http://schemas.microsoft.com/office/powerpoint/2010/main" Requires="p14">
            <p:contentPart p14:bwMode="auto" r:id="rId443">
              <p14:nvContentPartPr>
                <p14:cNvPr id="48" name="Ink 47">
                  <a:extLst>
                    <a:ext uri="{FF2B5EF4-FFF2-40B4-BE49-F238E27FC236}">
                      <a16:creationId xmlns:a16="http://schemas.microsoft.com/office/drawing/2014/main" id="{F72FEC96-1144-857B-4D9E-AA950CFCFC72}"/>
                    </a:ext>
                  </a:extLst>
                </p14:cNvPr>
                <p14:cNvContentPartPr/>
                <p14:nvPr/>
              </p14:nvContentPartPr>
              <p14:xfrm>
                <a:off x="10239568" y="3716361"/>
                <a:ext cx="114480" cy="6840"/>
              </p14:xfrm>
            </p:contentPart>
          </mc:Choice>
          <mc:Fallback>
            <p:pic>
              <p:nvPicPr>
                <p:cNvPr id="48" name="Ink 47">
                  <a:extLst>
                    <a:ext uri="{FF2B5EF4-FFF2-40B4-BE49-F238E27FC236}">
                      <a16:creationId xmlns:a16="http://schemas.microsoft.com/office/drawing/2014/main" id="{F72FEC96-1144-857B-4D9E-AA950CFCFC72}"/>
                    </a:ext>
                  </a:extLst>
                </p:cNvPr>
                <p:cNvPicPr/>
                <p:nvPr/>
              </p:nvPicPr>
              <p:blipFill>
                <a:blip r:embed="rId444"/>
                <a:stretch>
                  <a:fillRect/>
                </a:stretch>
              </p:blipFill>
              <p:spPr>
                <a:xfrm>
                  <a:off x="10230928" y="3707361"/>
                  <a:ext cx="13212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49" name="Ink 48">
                  <a:extLst>
                    <a:ext uri="{FF2B5EF4-FFF2-40B4-BE49-F238E27FC236}">
                      <a16:creationId xmlns:a16="http://schemas.microsoft.com/office/drawing/2014/main" id="{C952777E-AB84-76C3-03D2-E6E1FBB82DF1}"/>
                    </a:ext>
                  </a:extLst>
                </p14:cNvPr>
                <p14:cNvContentPartPr/>
                <p14:nvPr/>
              </p14:nvContentPartPr>
              <p14:xfrm>
                <a:off x="10202128" y="3722841"/>
                <a:ext cx="156960" cy="37440"/>
              </p14:xfrm>
            </p:contentPart>
          </mc:Choice>
          <mc:Fallback>
            <p:pic>
              <p:nvPicPr>
                <p:cNvPr id="49" name="Ink 48">
                  <a:extLst>
                    <a:ext uri="{FF2B5EF4-FFF2-40B4-BE49-F238E27FC236}">
                      <a16:creationId xmlns:a16="http://schemas.microsoft.com/office/drawing/2014/main" id="{C952777E-AB84-76C3-03D2-E6E1FBB82DF1}"/>
                    </a:ext>
                  </a:extLst>
                </p:cNvPr>
                <p:cNvPicPr/>
                <p:nvPr/>
              </p:nvPicPr>
              <p:blipFill>
                <a:blip r:embed="rId446"/>
                <a:stretch>
                  <a:fillRect/>
                </a:stretch>
              </p:blipFill>
              <p:spPr>
                <a:xfrm>
                  <a:off x="10193128" y="3713841"/>
                  <a:ext cx="1746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126" name="Ink 125">
                  <a:extLst>
                    <a:ext uri="{FF2B5EF4-FFF2-40B4-BE49-F238E27FC236}">
                      <a16:creationId xmlns:a16="http://schemas.microsoft.com/office/drawing/2014/main" id="{E150D8AF-06CC-2976-FDF8-AC9D17B02E09}"/>
                    </a:ext>
                  </a:extLst>
                </p14:cNvPr>
                <p14:cNvContentPartPr/>
                <p14:nvPr/>
              </p14:nvContentPartPr>
              <p14:xfrm>
                <a:off x="10229128" y="3690801"/>
                <a:ext cx="360" cy="360"/>
              </p14:xfrm>
            </p:contentPart>
          </mc:Choice>
          <mc:Fallback>
            <p:pic>
              <p:nvPicPr>
                <p:cNvPr id="126" name="Ink 125">
                  <a:extLst>
                    <a:ext uri="{FF2B5EF4-FFF2-40B4-BE49-F238E27FC236}">
                      <a16:creationId xmlns:a16="http://schemas.microsoft.com/office/drawing/2014/main" id="{E150D8AF-06CC-2976-FDF8-AC9D17B02E09}"/>
                    </a:ext>
                  </a:extLst>
                </p:cNvPr>
                <p:cNvPicPr/>
                <p:nvPr/>
              </p:nvPicPr>
              <p:blipFill>
                <a:blip r:embed="rId249"/>
                <a:stretch>
                  <a:fillRect/>
                </a:stretch>
              </p:blipFill>
              <p:spPr>
                <a:xfrm>
                  <a:off x="10220128" y="368216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132" name="Ink 131">
                  <a:extLst>
                    <a:ext uri="{FF2B5EF4-FFF2-40B4-BE49-F238E27FC236}">
                      <a16:creationId xmlns:a16="http://schemas.microsoft.com/office/drawing/2014/main" id="{DE8A971D-8204-6658-F1FF-29F758FC3A10}"/>
                    </a:ext>
                  </a:extLst>
                </p14:cNvPr>
                <p14:cNvContentPartPr/>
                <p14:nvPr/>
              </p14:nvContentPartPr>
              <p14:xfrm>
                <a:off x="10229128" y="3688641"/>
                <a:ext cx="92160" cy="41760"/>
              </p14:xfrm>
            </p:contentPart>
          </mc:Choice>
          <mc:Fallback>
            <p:pic>
              <p:nvPicPr>
                <p:cNvPr id="132" name="Ink 131">
                  <a:extLst>
                    <a:ext uri="{FF2B5EF4-FFF2-40B4-BE49-F238E27FC236}">
                      <a16:creationId xmlns:a16="http://schemas.microsoft.com/office/drawing/2014/main" id="{DE8A971D-8204-6658-F1FF-29F758FC3A10}"/>
                    </a:ext>
                  </a:extLst>
                </p:cNvPr>
                <p:cNvPicPr/>
                <p:nvPr/>
              </p:nvPicPr>
              <p:blipFill>
                <a:blip r:embed="rId449"/>
                <a:stretch>
                  <a:fillRect/>
                </a:stretch>
              </p:blipFill>
              <p:spPr>
                <a:xfrm>
                  <a:off x="10220128" y="3680001"/>
                  <a:ext cx="1098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41" name="Ink 240">
                  <a:extLst>
                    <a:ext uri="{FF2B5EF4-FFF2-40B4-BE49-F238E27FC236}">
                      <a16:creationId xmlns:a16="http://schemas.microsoft.com/office/drawing/2014/main" id="{DED7F6F7-1FDE-E4BC-D0C7-D641EA8100EA}"/>
                    </a:ext>
                  </a:extLst>
                </p14:cNvPr>
                <p14:cNvContentPartPr/>
                <p14:nvPr/>
              </p14:nvContentPartPr>
              <p14:xfrm>
                <a:off x="10542688" y="3337068"/>
                <a:ext cx="245520" cy="312120"/>
              </p14:xfrm>
            </p:contentPart>
          </mc:Choice>
          <mc:Fallback>
            <p:pic>
              <p:nvPicPr>
                <p:cNvPr id="241" name="Ink 240">
                  <a:extLst>
                    <a:ext uri="{FF2B5EF4-FFF2-40B4-BE49-F238E27FC236}">
                      <a16:creationId xmlns:a16="http://schemas.microsoft.com/office/drawing/2014/main" id="{DED7F6F7-1FDE-E4BC-D0C7-D641EA8100EA}"/>
                    </a:ext>
                  </a:extLst>
                </p:cNvPr>
                <p:cNvPicPr/>
                <p:nvPr/>
              </p:nvPicPr>
              <p:blipFill>
                <a:blip r:embed="rId451"/>
                <a:stretch>
                  <a:fillRect/>
                </a:stretch>
              </p:blipFill>
              <p:spPr>
                <a:xfrm>
                  <a:off x="10533688" y="3328068"/>
                  <a:ext cx="263160" cy="329760"/>
                </a:xfrm>
                <a:prstGeom prst="rect">
                  <a:avLst/>
                </a:prstGeom>
              </p:spPr>
            </p:pic>
          </mc:Fallback>
        </mc:AlternateContent>
      </p:grpSp>
    </p:spTree>
    <p:extLst>
      <p:ext uri="{BB962C8B-B14F-4D97-AF65-F5344CB8AC3E}">
        <p14:creationId xmlns:p14="http://schemas.microsoft.com/office/powerpoint/2010/main" val="1331762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4BC60-5C52-CA70-C90B-D09A4D537A1F}"/>
              </a:ext>
            </a:extLst>
          </p:cNvPr>
          <p:cNvSpPr>
            <a:spLocks noGrp="1"/>
          </p:cNvSpPr>
          <p:nvPr>
            <p:ph type="title"/>
          </p:nvPr>
        </p:nvSpPr>
        <p:spPr/>
        <p:txBody>
          <a:bodyPr>
            <a:normAutofit/>
          </a:bodyPr>
          <a:lstStyle/>
          <a:p>
            <a:pPr algn="ctr"/>
            <a:r>
              <a:rPr lang="en-US" sz="4000" dirty="0"/>
              <a:t>Average Pooling</a:t>
            </a:r>
            <a:endParaRPr lang="en-IN" sz="4000" dirty="0"/>
          </a:p>
        </p:txBody>
      </p:sp>
      <p:sp>
        <p:nvSpPr>
          <p:cNvPr id="3" name="Content Placeholder 2">
            <a:extLst>
              <a:ext uri="{FF2B5EF4-FFF2-40B4-BE49-F238E27FC236}">
                <a16:creationId xmlns:a16="http://schemas.microsoft.com/office/drawing/2014/main" id="{17829476-9FCF-B125-905E-A687A955A3DC}"/>
              </a:ext>
            </a:extLst>
          </p:cNvPr>
          <p:cNvSpPr>
            <a:spLocks noGrp="1"/>
          </p:cNvSpPr>
          <p:nvPr>
            <p:ph idx="1"/>
          </p:nvPr>
        </p:nvSpPr>
        <p:spPr/>
        <p:txBody>
          <a:bodyPr/>
          <a:lstStyle/>
          <a:p>
            <a:pPr algn="just"/>
            <a:r>
              <a:rPr lang="en-US" dirty="0"/>
              <a:t>- </a:t>
            </a:r>
            <a:r>
              <a:rPr lang="en-US" sz="2400" dirty="0"/>
              <a:t>It is different from Max Pooling as it retains information about the lesser essential features. </a:t>
            </a:r>
          </a:p>
          <a:p>
            <a:pPr algn="just"/>
            <a:r>
              <a:rPr lang="en-US" sz="2400" dirty="0"/>
              <a:t>- It simply downscales by dividing the input matrix into rectangular regions and calculating the average values of each area.</a:t>
            </a:r>
          </a:p>
          <a:p>
            <a:endParaRPr lang="en-IN" dirty="0"/>
          </a:p>
        </p:txBody>
      </p:sp>
    </p:spTree>
    <p:extLst>
      <p:ext uri="{BB962C8B-B14F-4D97-AF65-F5344CB8AC3E}">
        <p14:creationId xmlns:p14="http://schemas.microsoft.com/office/powerpoint/2010/main" val="21605416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E0D74-DC14-9C8D-7210-A89ED704F8BE}"/>
              </a:ext>
            </a:extLst>
          </p:cNvPr>
          <p:cNvSpPr>
            <a:spLocks noGrp="1"/>
          </p:cNvSpPr>
          <p:nvPr>
            <p:ph type="title"/>
          </p:nvPr>
        </p:nvSpPr>
        <p:spPr/>
        <p:txBody>
          <a:bodyPr>
            <a:normAutofit/>
          </a:bodyPr>
          <a:lstStyle/>
          <a:p>
            <a:pPr algn="ctr"/>
            <a:r>
              <a:rPr lang="en-US" sz="4000" dirty="0"/>
              <a:t>Average Pooling</a:t>
            </a:r>
            <a:endParaRPr lang="en-IN" sz="4000" dirty="0"/>
          </a:p>
        </p:txBody>
      </p:sp>
      <p:pic>
        <p:nvPicPr>
          <p:cNvPr id="4" name="Picture 2">
            <a:extLst>
              <a:ext uri="{FF2B5EF4-FFF2-40B4-BE49-F238E27FC236}">
                <a16:creationId xmlns:a16="http://schemas.microsoft.com/office/drawing/2014/main" id="{337CB789-6B2F-3CA6-9AEA-48CF3074FA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4718" y="2736195"/>
            <a:ext cx="4267200" cy="2255683"/>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70722E02-8216-5408-A6BE-037A34541867}"/>
              </a:ext>
            </a:extLst>
          </p:cNvPr>
          <p:cNvSpPr/>
          <p:nvPr/>
        </p:nvSpPr>
        <p:spPr>
          <a:xfrm>
            <a:off x="5607698" y="3584200"/>
            <a:ext cx="739314" cy="381000"/>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4">
            <a:extLst>
              <a:ext uri="{FF2B5EF4-FFF2-40B4-BE49-F238E27FC236}">
                <a16:creationId xmlns:a16="http://schemas.microsoft.com/office/drawing/2014/main" id="{565ED6A5-FCFC-4FD1-0186-831E3E563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664" y="2736195"/>
            <a:ext cx="4343618" cy="24185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D7B32CB-EDD1-FDA1-3D8B-C50FB8A8D264}"/>
                  </a:ext>
                </a:extLst>
              </p14:cNvPr>
              <p14:cNvContentPartPr/>
              <p14:nvPr/>
            </p14:nvContentPartPr>
            <p14:xfrm>
              <a:off x="5018848" y="4162761"/>
              <a:ext cx="7560" cy="16200"/>
            </p14:xfrm>
          </p:contentPart>
        </mc:Choice>
        <mc:Fallback xmlns="">
          <p:pic>
            <p:nvPicPr>
              <p:cNvPr id="10" name="Ink 9">
                <a:extLst>
                  <a:ext uri="{FF2B5EF4-FFF2-40B4-BE49-F238E27FC236}">
                    <a16:creationId xmlns:a16="http://schemas.microsoft.com/office/drawing/2014/main" id="{FD7B32CB-EDD1-FDA1-3D8B-C50FB8A8D264}"/>
                  </a:ext>
                </a:extLst>
              </p:cNvPr>
              <p:cNvPicPr/>
              <p:nvPr/>
            </p:nvPicPr>
            <p:blipFill>
              <a:blip r:embed="rId33"/>
              <a:stretch>
                <a:fillRect/>
              </a:stretch>
            </p:blipFill>
            <p:spPr>
              <a:xfrm>
                <a:off x="5009848" y="4153761"/>
                <a:ext cx="2520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0E8C9AE2-AEF7-B31D-480B-B1DA2F89CFAC}"/>
                  </a:ext>
                </a:extLst>
              </p14:cNvPr>
              <p14:cNvContentPartPr/>
              <p14:nvPr/>
            </p14:nvContentPartPr>
            <p14:xfrm>
              <a:off x="7863928" y="3252681"/>
              <a:ext cx="67680" cy="2520"/>
            </p14:xfrm>
          </p:contentPart>
        </mc:Choice>
        <mc:Fallback>
          <p:pic>
            <p:nvPicPr>
              <p:cNvPr id="23" name="Ink 22">
                <a:extLst>
                  <a:ext uri="{FF2B5EF4-FFF2-40B4-BE49-F238E27FC236}">
                    <a16:creationId xmlns:a16="http://schemas.microsoft.com/office/drawing/2014/main" id="{0E8C9AE2-AEF7-B31D-480B-B1DA2F89CFAC}"/>
                  </a:ext>
                </a:extLst>
              </p:cNvPr>
              <p:cNvPicPr/>
              <p:nvPr/>
            </p:nvPicPr>
            <p:blipFill>
              <a:blip r:embed="rId35"/>
              <a:stretch>
                <a:fillRect/>
              </a:stretch>
            </p:blipFill>
            <p:spPr>
              <a:xfrm>
                <a:off x="7854928" y="3243681"/>
                <a:ext cx="85320" cy="20160"/>
              </a:xfrm>
              <a:prstGeom prst="rect">
                <a:avLst/>
              </a:prstGeom>
            </p:spPr>
          </p:pic>
        </mc:Fallback>
      </mc:AlternateContent>
      <p:grpSp>
        <p:nvGrpSpPr>
          <p:cNvPr id="219" name="Group 218">
            <a:extLst>
              <a:ext uri="{FF2B5EF4-FFF2-40B4-BE49-F238E27FC236}">
                <a16:creationId xmlns:a16="http://schemas.microsoft.com/office/drawing/2014/main" id="{04157860-E7EA-5348-91B0-3599BBE44C12}"/>
              </a:ext>
            </a:extLst>
          </p:cNvPr>
          <p:cNvGrpSpPr/>
          <p:nvPr/>
        </p:nvGrpSpPr>
        <p:grpSpPr>
          <a:xfrm>
            <a:off x="2450802" y="1742807"/>
            <a:ext cx="8255520" cy="3035880"/>
            <a:chOff x="2450802" y="1742807"/>
            <a:chExt cx="8255520" cy="3035880"/>
          </a:xfrm>
        </p:grpSpPr>
        <mc:AlternateContent xmlns:mc="http://schemas.openxmlformats.org/markup-compatibility/2006" xmlns:p14="http://schemas.microsoft.com/office/powerpoint/2010/main">
          <mc:Choice Requires="p14">
            <p:contentPart p14:bwMode="auto" r:id="rId36">
              <p14:nvContentPartPr>
                <p14:cNvPr id="49" name="Ink 48">
                  <a:extLst>
                    <a:ext uri="{FF2B5EF4-FFF2-40B4-BE49-F238E27FC236}">
                      <a16:creationId xmlns:a16="http://schemas.microsoft.com/office/drawing/2014/main" id="{6F3B7E00-D600-875D-A962-769400A433BD}"/>
                    </a:ext>
                  </a:extLst>
                </p14:cNvPr>
                <p14:cNvContentPartPr/>
                <p14:nvPr/>
              </p14:nvContentPartPr>
              <p14:xfrm>
                <a:off x="7068522" y="4208087"/>
                <a:ext cx="12240" cy="10440"/>
              </p14:xfrm>
            </p:contentPart>
          </mc:Choice>
          <mc:Fallback xmlns="">
            <p:pic>
              <p:nvPicPr>
                <p:cNvPr id="49" name="Ink 48">
                  <a:extLst>
                    <a:ext uri="{FF2B5EF4-FFF2-40B4-BE49-F238E27FC236}">
                      <a16:creationId xmlns:a16="http://schemas.microsoft.com/office/drawing/2014/main" id="{6F3B7E00-D600-875D-A962-769400A433BD}"/>
                    </a:ext>
                  </a:extLst>
                </p:cNvPr>
                <p:cNvPicPr/>
                <p:nvPr/>
              </p:nvPicPr>
              <p:blipFill>
                <a:blip r:embed="rId71"/>
                <a:stretch>
                  <a:fillRect/>
                </a:stretch>
              </p:blipFill>
              <p:spPr>
                <a:xfrm>
                  <a:off x="7059522" y="4199447"/>
                  <a:ext cx="29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Ink 49">
                  <a:extLst>
                    <a:ext uri="{FF2B5EF4-FFF2-40B4-BE49-F238E27FC236}">
                      <a16:creationId xmlns:a16="http://schemas.microsoft.com/office/drawing/2014/main" id="{1F375EF5-F0EC-B524-0F88-5B0E8E840182}"/>
                    </a:ext>
                  </a:extLst>
                </p14:cNvPr>
                <p14:cNvContentPartPr/>
                <p14:nvPr/>
              </p14:nvContentPartPr>
              <p14:xfrm>
                <a:off x="7442202" y="4212767"/>
                <a:ext cx="360" cy="360"/>
              </p14:xfrm>
            </p:contentPart>
          </mc:Choice>
          <mc:Fallback xmlns="">
            <p:pic>
              <p:nvPicPr>
                <p:cNvPr id="50" name="Ink 49">
                  <a:extLst>
                    <a:ext uri="{FF2B5EF4-FFF2-40B4-BE49-F238E27FC236}">
                      <a16:creationId xmlns:a16="http://schemas.microsoft.com/office/drawing/2014/main" id="{1F375EF5-F0EC-B524-0F88-5B0E8E840182}"/>
                    </a:ext>
                  </a:extLst>
                </p:cNvPr>
                <p:cNvPicPr/>
                <p:nvPr/>
              </p:nvPicPr>
              <p:blipFill>
                <a:blip r:embed="rId69"/>
                <a:stretch>
                  <a:fillRect/>
                </a:stretch>
              </p:blipFill>
              <p:spPr>
                <a:xfrm>
                  <a:off x="7433202" y="42037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AF87EF62-1F9D-4A96-3F30-913518FE4375}"/>
                    </a:ext>
                  </a:extLst>
                </p14:cNvPr>
                <p14:cNvContentPartPr/>
                <p14:nvPr/>
              </p14:nvContentPartPr>
              <p14:xfrm>
                <a:off x="6965202" y="4748807"/>
                <a:ext cx="360" cy="360"/>
              </p14:xfrm>
            </p:contentPart>
          </mc:Choice>
          <mc:Fallback xmlns="">
            <p:pic>
              <p:nvPicPr>
                <p:cNvPr id="51" name="Ink 50">
                  <a:extLst>
                    <a:ext uri="{FF2B5EF4-FFF2-40B4-BE49-F238E27FC236}">
                      <a16:creationId xmlns:a16="http://schemas.microsoft.com/office/drawing/2014/main" id="{AF87EF62-1F9D-4A96-3F30-913518FE4375}"/>
                    </a:ext>
                  </a:extLst>
                </p:cNvPr>
                <p:cNvPicPr/>
                <p:nvPr/>
              </p:nvPicPr>
              <p:blipFill>
                <a:blip r:embed="rId69"/>
                <a:stretch>
                  <a:fillRect/>
                </a:stretch>
              </p:blipFill>
              <p:spPr>
                <a:xfrm>
                  <a:off x="6956202" y="47398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57017088-CA4D-8BBD-D794-0FF919D0A790}"/>
                    </a:ext>
                  </a:extLst>
                </p14:cNvPr>
                <p14:cNvContentPartPr/>
                <p14:nvPr/>
              </p14:nvContentPartPr>
              <p14:xfrm>
                <a:off x="7925322" y="4104047"/>
                <a:ext cx="4320" cy="26640"/>
              </p14:xfrm>
            </p:contentPart>
          </mc:Choice>
          <mc:Fallback xmlns="">
            <p:pic>
              <p:nvPicPr>
                <p:cNvPr id="54" name="Ink 53">
                  <a:extLst>
                    <a:ext uri="{FF2B5EF4-FFF2-40B4-BE49-F238E27FC236}">
                      <a16:creationId xmlns:a16="http://schemas.microsoft.com/office/drawing/2014/main" id="{57017088-CA4D-8BBD-D794-0FF919D0A790}"/>
                    </a:ext>
                  </a:extLst>
                </p:cNvPr>
                <p:cNvPicPr/>
                <p:nvPr/>
              </p:nvPicPr>
              <p:blipFill>
                <a:blip r:embed="rId79"/>
                <a:stretch>
                  <a:fillRect/>
                </a:stretch>
              </p:blipFill>
              <p:spPr>
                <a:xfrm>
                  <a:off x="7916322" y="4095407"/>
                  <a:ext cx="219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Ink 54">
                  <a:extLst>
                    <a:ext uri="{FF2B5EF4-FFF2-40B4-BE49-F238E27FC236}">
                      <a16:creationId xmlns:a16="http://schemas.microsoft.com/office/drawing/2014/main" id="{BD37BCCB-A1FF-5296-EBD2-E50BE3AB5CB3}"/>
                    </a:ext>
                  </a:extLst>
                </p14:cNvPr>
                <p14:cNvContentPartPr/>
                <p14:nvPr/>
              </p14:nvContentPartPr>
              <p14:xfrm>
                <a:off x="8038722" y="4778327"/>
                <a:ext cx="360" cy="360"/>
              </p14:xfrm>
            </p:contentPart>
          </mc:Choice>
          <mc:Fallback xmlns="">
            <p:pic>
              <p:nvPicPr>
                <p:cNvPr id="55" name="Ink 54">
                  <a:extLst>
                    <a:ext uri="{FF2B5EF4-FFF2-40B4-BE49-F238E27FC236}">
                      <a16:creationId xmlns:a16="http://schemas.microsoft.com/office/drawing/2014/main" id="{BD37BCCB-A1FF-5296-EBD2-E50BE3AB5CB3}"/>
                    </a:ext>
                  </a:extLst>
                </p:cNvPr>
                <p:cNvPicPr/>
                <p:nvPr/>
              </p:nvPicPr>
              <p:blipFill>
                <a:blip r:embed="rId69"/>
                <a:stretch>
                  <a:fillRect/>
                </a:stretch>
              </p:blipFill>
              <p:spPr>
                <a:xfrm>
                  <a:off x="8029722" y="47696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6" name="Ink 55">
                  <a:extLst>
                    <a:ext uri="{FF2B5EF4-FFF2-40B4-BE49-F238E27FC236}">
                      <a16:creationId xmlns:a16="http://schemas.microsoft.com/office/drawing/2014/main" id="{2EFF097B-87CA-DAA3-5AC8-BAB1D6B78353}"/>
                    </a:ext>
                  </a:extLst>
                </p14:cNvPr>
                <p14:cNvContentPartPr/>
                <p14:nvPr/>
              </p14:nvContentPartPr>
              <p14:xfrm>
                <a:off x="10667082" y="4621367"/>
                <a:ext cx="39240" cy="21960"/>
              </p14:xfrm>
            </p:contentPart>
          </mc:Choice>
          <mc:Fallback xmlns="">
            <p:pic>
              <p:nvPicPr>
                <p:cNvPr id="56" name="Ink 55">
                  <a:extLst>
                    <a:ext uri="{FF2B5EF4-FFF2-40B4-BE49-F238E27FC236}">
                      <a16:creationId xmlns:a16="http://schemas.microsoft.com/office/drawing/2014/main" id="{2EFF097B-87CA-DAA3-5AC8-BAB1D6B78353}"/>
                    </a:ext>
                  </a:extLst>
                </p:cNvPr>
                <p:cNvPicPr/>
                <p:nvPr/>
              </p:nvPicPr>
              <p:blipFill>
                <a:blip r:embed="rId82"/>
                <a:stretch>
                  <a:fillRect/>
                </a:stretch>
              </p:blipFill>
              <p:spPr>
                <a:xfrm>
                  <a:off x="10658082" y="4612367"/>
                  <a:ext cx="56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35" name="Ink 134">
                  <a:extLst>
                    <a:ext uri="{FF2B5EF4-FFF2-40B4-BE49-F238E27FC236}">
                      <a16:creationId xmlns:a16="http://schemas.microsoft.com/office/drawing/2014/main" id="{E756F27A-61E6-8E96-3F91-F676D59991F1}"/>
                    </a:ext>
                  </a:extLst>
                </p14:cNvPr>
                <p14:cNvContentPartPr/>
                <p14:nvPr/>
              </p14:nvContentPartPr>
              <p14:xfrm>
                <a:off x="6380562" y="3319607"/>
                <a:ext cx="15480" cy="21960"/>
              </p14:xfrm>
            </p:contentPart>
          </mc:Choice>
          <mc:Fallback xmlns="">
            <p:pic>
              <p:nvPicPr>
                <p:cNvPr id="135" name="Ink 134">
                  <a:extLst>
                    <a:ext uri="{FF2B5EF4-FFF2-40B4-BE49-F238E27FC236}">
                      <a16:creationId xmlns:a16="http://schemas.microsoft.com/office/drawing/2014/main" id="{E756F27A-61E6-8E96-3F91-F676D59991F1}"/>
                    </a:ext>
                  </a:extLst>
                </p:cNvPr>
                <p:cNvPicPr/>
                <p:nvPr/>
              </p:nvPicPr>
              <p:blipFill>
                <a:blip r:embed="rId88"/>
                <a:stretch>
                  <a:fillRect/>
                </a:stretch>
              </p:blipFill>
              <p:spPr>
                <a:xfrm>
                  <a:off x="6371562" y="3310967"/>
                  <a:ext cx="331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48" name="Ink 47">
                  <a:extLst>
                    <a:ext uri="{FF2B5EF4-FFF2-40B4-BE49-F238E27FC236}">
                      <a16:creationId xmlns:a16="http://schemas.microsoft.com/office/drawing/2014/main" id="{4E3BE9FF-AEB0-B7CB-1ECF-08A5CB98AA04}"/>
                    </a:ext>
                  </a:extLst>
                </p14:cNvPr>
                <p14:cNvContentPartPr/>
                <p14:nvPr/>
              </p14:nvContentPartPr>
              <p14:xfrm>
                <a:off x="10644762" y="3999287"/>
                <a:ext cx="17280" cy="5040"/>
              </p14:xfrm>
            </p:contentPart>
          </mc:Choice>
          <mc:Fallback xmlns="">
            <p:pic>
              <p:nvPicPr>
                <p:cNvPr id="48" name="Ink 47">
                  <a:extLst>
                    <a:ext uri="{FF2B5EF4-FFF2-40B4-BE49-F238E27FC236}">
                      <a16:creationId xmlns:a16="http://schemas.microsoft.com/office/drawing/2014/main" id="{4E3BE9FF-AEB0-B7CB-1ECF-08A5CB98AA04}"/>
                    </a:ext>
                  </a:extLst>
                </p:cNvPr>
                <p:cNvPicPr/>
                <p:nvPr/>
              </p:nvPicPr>
              <p:blipFill>
                <a:blip r:embed="rId110"/>
                <a:stretch>
                  <a:fillRect/>
                </a:stretch>
              </p:blipFill>
              <p:spPr>
                <a:xfrm>
                  <a:off x="10636122" y="3990647"/>
                  <a:ext cx="34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4" name="Ink 43">
                  <a:extLst>
                    <a:ext uri="{FF2B5EF4-FFF2-40B4-BE49-F238E27FC236}">
                      <a16:creationId xmlns:a16="http://schemas.microsoft.com/office/drawing/2014/main" id="{606C5AE1-39D9-DEFB-C544-B941AB2F6CE0}"/>
                    </a:ext>
                  </a:extLst>
                </p14:cNvPr>
                <p14:cNvContentPartPr/>
                <p14:nvPr/>
              </p14:nvContentPartPr>
              <p14:xfrm>
                <a:off x="7672962" y="3071207"/>
                <a:ext cx="360" cy="360"/>
              </p14:xfrm>
            </p:contentPart>
          </mc:Choice>
          <mc:Fallback xmlns="">
            <p:pic>
              <p:nvPicPr>
                <p:cNvPr id="44" name="Ink 43">
                  <a:extLst>
                    <a:ext uri="{FF2B5EF4-FFF2-40B4-BE49-F238E27FC236}">
                      <a16:creationId xmlns:a16="http://schemas.microsoft.com/office/drawing/2014/main" id="{606C5AE1-39D9-DEFB-C544-B941AB2F6CE0}"/>
                    </a:ext>
                  </a:extLst>
                </p:cNvPr>
                <p:cNvPicPr/>
                <p:nvPr/>
              </p:nvPicPr>
              <p:blipFill>
                <a:blip r:embed="rId69"/>
                <a:stretch>
                  <a:fillRect/>
                </a:stretch>
              </p:blipFill>
              <p:spPr>
                <a:xfrm>
                  <a:off x="7664322" y="30622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5" name="Ink 44">
                  <a:extLst>
                    <a:ext uri="{FF2B5EF4-FFF2-40B4-BE49-F238E27FC236}">
                      <a16:creationId xmlns:a16="http://schemas.microsoft.com/office/drawing/2014/main" id="{A058AD01-99F8-E8EA-06CF-85697BA9783C}"/>
                    </a:ext>
                  </a:extLst>
                </p14:cNvPr>
                <p14:cNvContentPartPr/>
                <p14:nvPr/>
              </p14:nvContentPartPr>
              <p14:xfrm>
                <a:off x="7804722" y="3186047"/>
                <a:ext cx="5400" cy="5040"/>
              </p14:xfrm>
            </p:contentPart>
          </mc:Choice>
          <mc:Fallback xmlns="">
            <p:pic>
              <p:nvPicPr>
                <p:cNvPr id="45" name="Ink 44">
                  <a:extLst>
                    <a:ext uri="{FF2B5EF4-FFF2-40B4-BE49-F238E27FC236}">
                      <a16:creationId xmlns:a16="http://schemas.microsoft.com/office/drawing/2014/main" id="{A058AD01-99F8-E8EA-06CF-85697BA9783C}"/>
                    </a:ext>
                  </a:extLst>
                </p:cNvPr>
                <p:cNvPicPr/>
                <p:nvPr/>
              </p:nvPicPr>
              <p:blipFill>
                <a:blip r:embed="rId121"/>
                <a:stretch>
                  <a:fillRect/>
                </a:stretch>
              </p:blipFill>
              <p:spPr>
                <a:xfrm>
                  <a:off x="7795722" y="3177047"/>
                  <a:ext cx="230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6" name="Ink 45">
                  <a:extLst>
                    <a:ext uri="{FF2B5EF4-FFF2-40B4-BE49-F238E27FC236}">
                      <a16:creationId xmlns:a16="http://schemas.microsoft.com/office/drawing/2014/main" id="{2DF1437D-C824-72F1-863A-48B30C3144D6}"/>
                    </a:ext>
                  </a:extLst>
                </p14:cNvPr>
                <p14:cNvContentPartPr/>
                <p14:nvPr/>
              </p14:nvContentPartPr>
              <p14:xfrm>
                <a:off x="7521402" y="3701207"/>
                <a:ext cx="360" cy="360"/>
              </p14:xfrm>
            </p:contentPart>
          </mc:Choice>
          <mc:Fallback xmlns="">
            <p:pic>
              <p:nvPicPr>
                <p:cNvPr id="46" name="Ink 45">
                  <a:extLst>
                    <a:ext uri="{FF2B5EF4-FFF2-40B4-BE49-F238E27FC236}">
                      <a16:creationId xmlns:a16="http://schemas.microsoft.com/office/drawing/2014/main" id="{2DF1437D-C824-72F1-863A-48B30C3144D6}"/>
                    </a:ext>
                  </a:extLst>
                </p:cNvPr>
                <p:cNvPicPr/>
                <p:nvPr/>
              </p:nvPicPr>
              <p:blipFill>
                <a:blip r:embed="rId69"/>
                <a:stretch>
                  <a:fillRect/>
                </a:stretch>
              </p:blipFill>
              <p:spPr>
                <a:xfrm>
                  <a:off x="7512762" y="36922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47" name="Ink 46">
                  <a:extLst>
                    <a:ext uri="{FF2B5EF4-FFF2-40B4-BE49-F238E27FC236}">
                      <a16:creationId xmlns:a16="http://schemas.microsoft.com/office/drawing/2014/main" id="{CA993DBF-7C9A-C621-31A3-783A5D2CF84B}"/>
                    </a:ext>
                  </a:extLst>
                </p14:cNvPr>
                <p14:cNvContentPartPr/>
                <p14:nvPr/>
              </p14:nvContentPartPr>
              <p14:xfrm>
                <a:off x="7952322" y="3733607"/>
                <a:ext cx="360" cy="360"/>
              </p14:xfrm>
            </p:contentPart>
          </mc:Choice>
          <mc:Fallback xmlns="">
            <p:pic>
              <p:nvPicPr>
                <p:cNvPr id="47" name="Ink 46">
                  <a:extLst>
                    <a:ext uri="{FF2B5EF4-FFF2-40B4-BE49-F238E27FC236}">
                      <a16:creationId xmlns:a16="http://schemas.microsoft.com/office/drawing/2014/main" id="{CA993DBF-7C9A-C621-31A3-783A5D2CF84B}"/>
                    </a:ext>
                  </a:extLst>
                </p:cNvPr>
                <p:cNvPicPr/>
                <p:nvPr/>
              </p:nvPicPr>
              <p:blipFill>
                <a:blip r:embed="rId69"/>
                <a:stretch>
                  <a:fillRect/>
                </a:stretch>
              </p:blipFill>
              <p:spPr>
                <a:xfrm>
                  <a:off x="7943322" y="37249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25" name="Ink 124">
                  <a:extLst>
                    <a:ext uri="{FF2B5EF4-FFF2-40B4-BE49-F238E27FC236}">
                      <a16:creationId xmlns:a16="http://schemas.microsoft.com/office/drawing/2014/main" id="{224805E3-9FC7-921F-A222-F6CFB532DC99}"/>
                    </a:ext>
                  </a:extLst>
                </p14:cNvPr>
                <p14:cNvContentPartPr/>
                <p14:nvPr/>
              </p14:nvContentPartPr>
              <p14:xfrm>
                <a:off x="2450802" y="2641007"/>
                <a:ext cx="4320" cy="2160"/>
              </p14:xfrm>
            </p:contentPart>
          </mc:Choice>
          <mc:Fallback xmlns="">
            <p:pic>
              <p:nvPicPr>
                <p:cNvPr id="125" name="Ink 124">
                  <a:extLst>
                    <a:ext uri="{FF2B5EF4-FFF2-40B4-BE49-F238E27FC236}">
                      <a16:creationId xmlns:a16="http://schemas.microsoft.com/office/drawing/2014/main" id="{224805E3-9FC7-921F-A222-F6CFB532DC99}"/>
                    </a:ext>
                  </a:extLst>
                </p:cNvPr>
                <p:cNvPicPr/>
                <p:nvPr/>
              </p:nvPicPr>
              <p:blipFill>
                <a:blip r:embed="rId69"/>
                <a:stretch>
                  <a:fillRect/>
                </a:stretch>
              </p:blipFill>
              <p:spPr>
                <a:xfrm>
                  <a:off x="2441802" y="2632007"/>
                  <a:ext cx="219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91" name="Ink 190">
                  <a:extLst>
                    <a:ext uri="{FF2B5EF4-FFF2-40B4-BE49-F238E27FC236}">
                      <a16:creationId xmlns:a16="http://schemas.microsoft.com/office/drawing/2014/main" id="{151EB82D-1F2D-2DA8-5C56-E0063C3CF53E}"/>
                    </a:ext>
                  </a:extLst>
                </p14:cNvPr>
                <p14:cNvContentPartPr/>
                <p14:nvPr/>
              </p14:nvContentPartPr>
              <p14:xfrm>
                <a:off x="6468762" y="2571167"/>
                <a:ext cx="360" cy="360"/>
              </p14:xfrm>
            </p:contentPart>
          </mc:Choice>
          <mc:Fallback xmlns="">
            <p:pic>
              <p:nvPicPr>
                <p:cNvPr id="191" name="Ink 190">
                  <a:extLst>
                    <a:ext uri="{FF2B5EF4-FFF2-40B4-BE49-F238E27FC236}">
                      <a16:creationId xmlns:a16="http://schemas.microsoft.com/office/drawing/2014/main" id="{151EB82D-1F2D-2DA8-5C56-E0063C3CF53E}"/>
                    </a:ext>
                  </a:extLst>
                </p:cNvPr>
                <p:cNvPicPr/>
                <p:nvPr/>
              </p:nvPicPr>
              <p:blipFill>
                <a:blip r:embed="rId69"/>
                <a:stretch>
                  <a:fillRect/>
                </a:stretch>
              </p:blipFill>
              <p:spPr>
                <a:xfrm>
                  <a:off x="6460122" y="25625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11" name="Ink 210">
                  <a:extLst>
                    <a:ext uri="{FF2B5EF4-FFF2-40B4-BE49-F238E27FC236}">
                      <a16:creationId xmlns:a16="http://schemas.microsoft.com/office/drawing/2014/main" id="{B30C88C6-8652-E837-A2CA-B6F1DF1BA62E}"/>
                    </a:ext>
                  </a:extLst>
                </p14:cNvPr>
                <p14:cNvContentPartPr/>
                <p14:nvPr/>
              </p14:nvContentPartPr>
              <p14:xfrm>
                <a:off x="5807082" y="1742807"/>
                <a:ext cx="122760" cy="32040"/>
              </p14:xfrm>
            </p:contentPart>
          </mc:Choice>
          <mc:Fallback xmlns="">
            <p:pic>
              <p:nvPicPr>
                <p:cNvPr id="211" name="Ink 210">
                  <a:extLst>
                    <a:ext uri="{FF2B5EF4-FFF2-40B4-BE49-F238E27FC236}">
                      <a16:creationId xmlns:a16="http://schemas.microsoft.com/office/drawing/2014/main" id="{B30C88C6-8652-E837-A2CA-B6F1DF1BA62E}"/>
                    </a:ext>
                  </a:extLst>
                </p:cNvPr>
                <p:cNvPicPr/>
                <p:nvPr/>
              </p:nvPicPr>
              <p:blipFill>
                <a:blip r:embed="rId201"/>
                <a:stretch>
                  <a:fillRect/>
                </a:stretch>
              </p:blipFill>
              <p:spPr>
                <a:xfrm>
                  <a:off x="5798082" y="1733807"/>
                  <a:ext cx="140400" cy="49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2">
            <p14:nvContentPartPr>
              <p14:cNvPr id="251" name="Ink 250">
                <a:extLst>
                  <a:ext uri="{FF2B5EF4-FFF2-40B4-BE49-F238E27FC236}">
                    <a16:creationId xmlns:a16="http://schemas.microsoft.com/office/drawing/2014/main" id="{E0D5518A-8FBE-CDBB-8DD1-DCC63006FD95}"/>
                  </a:ext>
                </a:extLst>
              </p14:cNvPr>
              <p14:cNvContentPartPr/>
              <p14:nvPr/>
            </p14:nvContentPartPr>
            <p14:xfrm>
              <a:off x="3454842" y="5055167"/>
              <a:ext cx="360" cy="360"/>
            </p14:xfrm>
          </p:contentPart>
        </mc:Choice>
        <mc:Fallback xmlns="">
          <p:pic>
            <p:nvPicPr>
              <p:cNvPr id="251" name="Ink 250">
                <a:extLst>
                  <a:ext uri="{FF2B5EF4-FFF2-40B4-BE49-F238E27FC236}">
                    <a16:creationId xmlns:a16="http://schemas.microsoft.com/office/drawing/2014/main" id="{E0D5518A-8FBE-CDBB-8DD1-DCC63006FD95}"/>
                  </a:ext>
                </a:extLst>
              </p:cNvPr>
              <p:cNvPicPr/>
              <p:nvPr/>
            </p:nvPicPr>
            <p:blipFill>
              <a:blip r:embed="rId69"/>
              <a:stretch>
                <a:fillRect/>
              </a:stretch>
            </p:blipFill>
            <p:spPr>
              <a:xfrm>
                <a:off x="3446202" y="5046167"/>
                <a:ext cx="18000" cy="18000"/>
              </a:xfrm>
              <a:prstGeom prst="rect">
                <a:avLst/>
              </a:prstGeom>
            </p:spPr>
          </p:pic>
        </mc:Fallback>
      </mc:AlternateContent>
      <p:grpSp>
        <p:nvGrpSpPr>
          <p:cNvPr id="40" name="Group 39">
            <a:extLst>
              <a:ext uri="{FF2B5EF4-FFF2-40B4-BE49-F238E27FC236}">
                <a16:creationId xmlns:a16="http://schemas.microsoft.com/office/drawing/2014/main" id="{30690A5F-3502-24E9-F4E4-1405D36D9C19}"/>
              </a:ext>
            </a:extLst>
          </p:cNvPr>
          <p:cNvGrpSpPr/>
          <p:nvPr/>
        </p:nvGrpSpPr>
        <p:grpSpPr>
          <a:xfrm>
            <a:off x="1482208" y="2196441"/>
            <a:ext cx="1144080" cy="653400"/>
            <a:chOff x="1482208" y="2196441"/>
            <a:chExt cx="1144080" cy="653400"/>
          </a:xfrm>
        </p:grpSpPr>
        <mc:AlternateContent xmlns:mc="http://schemas.openxmlformats.org/markup-compatibility/2006">
          <mc:Choice xmlns:p14="http://schemas.microsoft.com/office/powerpoint/2010/main" Requires="p14">
            <p:contentPart p14:bwMode="auto" r:id="rId203">
              <p14:nvContentPartPr>
                <p14:cNvPr id="3" name="Ink 2">
                  <a:extLst>
                    <a:ext uri="{FF2B5EF4-FFF2-40B4-BE49-F238E27FC236}">
                      <a16:creationId xmlns:a16="http://schemas.microsoft.com/office/drawing/2014/main" id="{ED9E6698-95E9-89C2-6E7C-F8E07914203A}"/>
                    </a:ext>
                  </a:extLst>
                </p14:cNvPr>
                <p14:cNvContentPartPr/>
                <p14:nvPr/>
              </p14:nvContentPartPr>
              <p14:xfrm>
                <a:off x="1653928" y="2196441"/>
                <a:ext cx="325800" cy="355680"/>
              </p14:xfrm>
            </p:contentPart>
          </mc:Choice>
          <mc:Fallback>
            <p:pic>
              <p:nvPicPr>
                <p:cNvPr id="3" name="Ink 2">
                  <a:extLst>
                    <a:ext uri="{FF2B5EF4-FFF2-40B4-BE49-F238E27FC236}">
                      <a16:creationId xmlns:a16="http://schemas.microsoft.com/office/drawing/2014/main" id="{ED9E6698-95E9-89C2-6E7C-F8E07914203A}"/>
                    </a:ext>
                  </a:extLst>
                </p:cNvPr>
                <p:cNvPicPr/>
                <p:nvPr/>
              </p:nvPicPr>
              <p:blipFill>
                <a:blip r:embed="rId204"/>
                <a:stretch>
                  <a:fillRect/>
                </a:stretch>
              </p:blipFill>
              <p:spPr>
                <a:xfrm>
                  <a:off x="1645288" y="2187801"/>
                  <a:ext cx="343440" cy="37332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9" name="Ink 8">
                  <a:extLst>
                    <a:ext uri="{FF2B5EF4-FFF2-40B4-BE49-F238E27FC236}">
                      <a16:creationId xmlns:a16="http://schemas.microsoft.com/office/drawing/2014/main" id="{1F6BCFFA-D7C1-133C-9612-8180A34D393E}"/>
                    </a:ext>
                  </a:extLst>
                </p14:cNvPr>
                <p14:cNvContentPartPr/>
                <p14:nvPr/>
              </p14:nvContentPartPr>
              <p14:xfrm>
                <a:off x="1910968" y="2319561"/>
                <a:ext cx="214920" cy="47160"/>
              </p14:xfrm>
            </p:contentPart>
          </mc:Choice>
          <mc:Fallback>
            <p:pic>
              <p:nvPicPr>
                <p:cNvPr id="9" name="Ink 8">
                  <a:extLst>
                    <a:ext uri="{FF2B5EF4-FFF2-40B4-BE49-F238E27FC236}">
                      <a16:creationId xmlns:a16="http://schemas.microsoft.com/office/drawing/2014/main" id="{1F6BCFFA-D7C1-133C-9612-8180A34D393E}"/>
                    </a:ext>
                  </a:extLst>
                </p:cNvPr>
                <p:cNvPicPr/>
                <p:nvPr/>
              </p:nvPicPr>
              <p:blipFill>
                <a:blip r:embed="rId206"/>
                <a:stretch>
                  <a:fillRect/>
                </a:stretch>
              </p:blipFill>
              <p:spPr>
                <a:xfrm>
                  <a:off x="1902328" y="2310561"/>
                  <a:ext cx="2325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1" name="Ink 10">
                  <a:extLst>
                    <a:ext uri="{FF2B5EF4-FFF2-40B4-BE49-F238E27FC236}">
                      <a16:creationId xmlns:a16="http://schemas.microsoft.com/office/drawing/2014/main" id="{B18968D3-32CC-8805-5EC2-C4F184E51B94}"/>
                    </a:ext>
                  </a:extLst>
                </p14:cNvPr>
                <p14:cNvContentPartPr/>
                <p14:nvPr/>
              </p14:nvContentPartPr>
              <p14:xfrm>
                <a:off x="2119768" y="2260161"/>
                <a:ext cx="33480" cy="169920"/>
              </p14:xfrm>
            </p:contentPart>
          </mc:Choice>
          <mc:Fallback>
            <p:pic>
              <p:nvPicPr>
                <p:cNvPr id="11" name="Ink 10">
                  <a:extLst>
                    <a:ext uri="{FF2B5EF4-FFF2-40B4-BE49-F238E27FC236}">
                      <a16:creationId xmlns:a16="http://schemas.microsoft.com/office/drawing/2014/main" id="{B18968D3-32CC-8805-5EC2-C4F184E51B94}"/>
                    </a:ext>
                  </a:extLst>
                </p:cNvPr>
                <p:cNvPicPr/>
                <p:nvPr/>
              </p:nvPicPr>
              <p:blipFill>
                <a:blip r:embed="rId208"/>
                <a:stretch>
                  <a:fillRect/>
                </a:stretch>
              </p:blipFill>
              <p:spPr>
                <a:xfrm>
                  <a:off x="2110768" y="2251161"/>
                  <a:ext cx="511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12" name="Ink 11">
                  <a:extLst>
                    <a:ext uri="{FF2B5EF4-FFF2-40B4-BE49-F238E27FC236}">
                      <a16:creationId xmlns:a16="http://schemas.microsoft.com/office/drawing/2014/main" id="{FE8F53AF-B916-5D86-0A2A-F11DD21085C3}"/>
                    </a:ext>
                  </a:extLst>
                </p14:cNvPr>
                <p14:cNvContentPartPr/>
                <p14:nvPr/>
              </p14:nvContentPartPr>
              <p14:xfrm>
                <a:off x="2354128" y="2213721"/>
                <a:ext cx="208800" cy="231120"/>
              </p14:xfrm>
            </p:contentPart>
          </mc:Choice>
          <mc:Fallback>
            <p:pic>
              <p:nvPicPr>
                <p:cNvPr id="12" name="Ink 11">
                  <a:extLst>
                    <a:ext uri="{FF2B5EF4-FFF2-40B4-BE49-F238E27FC236}">
                      <a16:creationId xmlns:a16="http://schemas.microsoft.com/office/drawing/2014/main" id="{FE8F53AF-B916-5D86-0A2A-F11DD21085C3}"/>
                    </a:ext>
                  </a:extLst>
                </p:cNvPr>
                <p:cNvPicPr/>
                <p:nvPr/>
              </p:nvPicPr>
              <p:blipFill>
                <a:blip r:embed="rId210"/>
                <a:stretch>
                  <a:fillRect/>
                </a:stretch>
              </p:blipFill>
              <p:spPr>
                <a:xfrm>
                  <a:off x="2345488" y="2205081"/>
                  <a:ext cx="22644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15" name="Ink 14">
                  <a:extLst>
                    <a:ext uri="{FF2B5EF4-FFF2-40B4-BE49-F238E27FC236}">
                      <a16:creationId xmlns:a16="http://schemas.microsoft.com/office/drawing/2014/main" id="{748F9456-DD20-2D74-3F98-12EBB28F5C48}"/>
                    </a:ext>
                  </a:extLst>
                </p14:cNvPr>
                <p14:cNvContentPartPr/>
                <p14:nvPr/>
              </p14:nvContentPartPr>
              <p14:xfrm>
                <a:off x="1482208" y="2583441"/>
                <a:ext cx="1144080" cy="266400"/>
              </p14:xfrm>
            </p:contentPart>
          </mc:Choice>
          <mc:Fallback>
            <p:pic>
              <p:nvPicPr>
                <p:cNvPr id="15" name="Ink 14">
                  <a:extLst>
                    <a:ext uri="{FF2B5EF4-FFF2-40B4-BE49-F238E27FC236}">
                      <a16:creationId xmlns:a16="http://schemas.microsoft.com/office/drawing/2014/main" id="{748F9456-DD20-2D74-3F98-12EBB28F5C48}"/>
                    </a:ext>
                  </a:extLst>
                </p:cNvPr>
                <p:cNvPicPr/>
                <p:nvPr/>
              </p:nvPicPr>
              <p:blipFill>
                <a:blip r:embed="rId212"/>
                <a:stretch>
                  <a:fillRect/>
                </a:stretch>
              </p:blipFill>
              <p:spPr>
                <a:xfrm>
                  <a:off x="1473208" y="2574801"/>
                  <a:ext cx="116172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16" name="Ink 15">
                  <a:extLst>
                    <a:ext uri="{FF2B5EF4-FFF2-40B4-BE49-F238E27FC236}">
                      <a16:creationId xmlns:a16="http://schemas.microsoft.com/office/drawing/2014/main" id="{AF8337D5-3F2B-0786-6518-D30330D61201}"/>
                    </a:ext>
                  </a:extLst>
                </p14:cNvPr>
                <p14:cNvContentPartPr/>
                <p14:nvPr/>
              </p14:nvContentPartPr>
              <p14:xfrm>
                <a:off x="1968928" y="2338641"/>
                <a:ext cx="233640" cy="43200"/>
              </p14:xfrm>
            </p:contentPart>
          </mc:Choice>
          <mc:Fallback>
            <p:pic>
              <p:nvPicPr>
                <p:cNvPr id="16" name="Ink 15">
                  <a:extLst>
                    <a:ext uri="{FF2B5EF4-FFF2-40B4-BE49-F238E27FC236}">
                      <a16:creationId xmlns:a16="http://schemas.microsoft.com/office/drawing/2014/main" id="{AF8337D5-3F2B-0786-6518-D30330D61201}"/>
                    </a:ext>
                  </a:extLst>
                </p:cNvPr>
                <p:cNvPicPr/>
                <p:nvPr/>
              </p:nvPicPr>
              <p:blipFill>
                <a:blip r:embed="rId214"/>
                <a:stretch>
                  <a:fillRect/>
                </a:stretch>
              </p:blipFill>
              <p:spPr>
                <a:xfrm>
                  <a:off x="1959928" y="2330001"/>
                  <a:ext cx="25128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18" name="Ink 17">
                  <a:extLst>
                    <a:ext uri="{FF2B5EF4-FFF2-40B4-BE49-F238E27FC236}">
                      <a16:creationId xmlns:a16="http://schemas.microsoft.com/office/drawing/2014/main" id="{D4BAF3BF-954E-ABAD-9FA2-D416A476AAF1}"/>
                    </a:ext>
                  </a:extLst>
                </p14:cNvPr>
                <p14:cNvContentPartPr/>
                <p14:nvPr/>
              </p14:nvContentPartPr>
              <p14:xfrm>
                <a:off x="2113288" y="2261241"/>
                <a:ext cx="53640" cy="265680"/>
              </p14:xfrm>
            </p:contentPart>
          </mc:Choice>
          <mc:Fallback>
            <p:pic>
              <p:nvPicPr>
                <p:cNvPr id="18" name="Ink 17">
                  <a:extLst>
                    <a:ext uri="{FF2B5EF4-FFF2-40B4-BE49-F238E27FC236}">
                      <a16:creationId xmlns:a16="http://schemas.microsoft.com/office/drawing/2014/main" id="{D4BAF3BF-954E-ABAD-9FA2-D416A476AAF1}"/>
                    </a:ext>
                  </a:extLst>
                </p:cNvPr>
                <p:cNvPicPr/>
                <p:nvPr/>
              </p:nvPicPr>
              <p:blipFill>
                <a:blip r:embed="rId216"/>
                <a:stretch>
                  <a:fillRect/>
                </a:stretch>
              </p:blipFill>
              <p:spPr>
                <a:xfrm>
                  <a:off x="2104648" y="2252241"/>
                  <a:ext cx="71280" cy="283320"/>
                </a:xfrm>
                <a:prstGeom prst="rect">
                  <a:avLst/>
                </a:prstGeom>
              </p:spPr>
            </p:pic>
          </mc:Fallback>
        </mc:AlternateContent>
      </p:grpSp>
      <p:grpSp>
        <p:nvGrpSpPr>
          <p:cNvPr id="39" name="Group 38">
            <a:extLst>
              <a:ext uri="{FF2B5EF4-FFF2-40B4-BE49-F238E27FC236}">
                <a16:creationId xmlns:a16="http://schemas.microsoft.com/office/drawing/2014/main" id="{692ED7B1-BD74-462B-AE23-AE29A4C89F49}"/>
              </a:ext>
            </a:extLst>
          </p:cNvPr>
          <p:cNvGrpSpPr/>
          <p:nvPr/>
        </p:nvGrpSpPr>
        <p:grpSpPr>
          <a:xfrm>
            <a:off x="-19352" y="3139641"/>
            <a:ext cx="1301400" cy="1055520"/>
            <a:chOff x="-19352" y="3139641"/>
            <a:chExt cx="1301400" cy="1055520"/>
          </a:xfrm>
        </p:grpSpPr>
        <mc:AlternateContent xmlns:mc="http://schemas.openxmlformats.org/markup-compatibility/2006">
          <mc:Choice xmlns:p14="http://schemas.microsoft.com/office/powerpoint/2010/main" Requires="p14">
            <p:contentPart p14:bwMode="auto" r:id="rId217">
              <p14:nvContentPartPr>
                <p14:cNvPr id="19" name="Ink 18">
                  <a:extLst>
                    <a:ext uri="{FF2B5EF4-FFF2-40B4-BE49-F238E27FC236}">
                      <a16:creationId xmlns:a16="http://schemas.microsoft.com/office/drawing/2014/main" id="{70A719CF-80FC-6B96-A0B5-B0633C08CE47}"/>
                    </a:ext>
                  </a:extLst>
                </p14:cNvPr>
                <p14:cNvContentPartPr/>
                <p14:nvPr/>
              </p14:nvContentPartPr>
              <p14:xfrm>
                <a:off x="668608" y="3575961"/>
                <a:ext cx="613440" cy="153360"/>
              </p14:xfrm>
            </p:contentPart>
          </mc:Choice>
          <mc:Fallback>
            <p:pic>
              <p:nvPicPr>
                <p:cNvPr id="19" name="Ink 18">
                  <a:extLst>
                    <a:ext uri="{FF2B5EF4-FFF2-40B4-BE49-F238E27FC236}">
                      <a16:creationId xmlns:a16="http://schemas.microsoft.com/office/drawing/2014/main" id="{70A719CF-80FC-6B96-A0B5-B0633C08CE47}"/>
                    </a:ext>
                  </a:extLst>
                </p:cNvPr>
                <p:cNvPicPr/>
                <p:nvPr/>
              </p:nvPicPr>
              <p:blipFill>
                <a:blip r:embed="rId218"/>
                <a:stretch>
                  <a:fillRect/>
                </a:stretch>
              </p:blipFill>
              <p:spPr>
                <a:xfrm>
                  <a:off x="659968" y="3566961"/>
                  <a:ext cx="631080" cy="1710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20" name="Ink 19">
                  <a:extLst>
                    <a:ext uri="{FF2B5EF4-FFF2-40B4-BE49-F238E27FC236}">
                      <a16:creationId xmlns:a16="http://schemas.microsoft.com/office/drawing/2014/main" id="{C63888B6-F2EF-7522-888E-E4D3F76D4333}"/>
                    </a:ext>
                  </a:extLst>
                </p14:cNvPr>
                <p14:cNvContentPartPr/>
                <p14:nvPr/>
              </p14:nvContentPartPr>
              <p14:xfrm>
                <a:off x="-19352" y="3504321"/>
                <a:ext cx="165240" cy="298440"/>
              </p14:xfrm>
            </p:contentPart>
          </mc:Choice>
          <mc:Fallback>
            <p:pic>
              <p:nvPicPr>
                <p:cNvPr id="20" name="Ink 19">
                  <a:extLst>
                    <a:ext uri="{FF2B5EF4-FFF2-40B4-BE49-F238E27FC236}">
                      <a16:creationId xmlns:a16="http://schemas.microsoft.com/office/drawing/2014/main" id="{C63888B6-F2EF-7522-888E-E4D3F76D4333}"/>
                    </a:ext>
                  </a:extLst>
                </p:cNvPr>
                <p:cNvPicPr/>
                <p:nvPr/>
              </p:nvPicPr>
              <p:blipFill>
                <a:blip r:embed="rId220"/>
                <a:stretch>
                  <a:fillRect/>
                </a:stretch>
              </p:blipFill>
              <p:spPr>
                <a:xfrm>
                  <a:off x="-28352" y="3495321"/>
                  <a:ext cx="182880" cy="31608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21" name="Ink 20">
                  <a:extLst>
                    <a:ext uri="{FF2B5EF4-FFF2-40B4-BE49-F238E27FC236}">
                      <a16:creationId xmlns:a16="http://schemas.microsoft.com/office/drawing/2014/main" id="{62D32E1B-6E2B-07EC-111C-B95786A5DA7D}"/>
                    </a:ext>
                  </a:extLst>
                </p14:cNvPr>
                <p14:cNvContentPartPr/>
                <p14:nvPr/>
              </p14:nvContentPartPr>
              <p14:xfrm>
                <a:off x="96208" y="3556881"/>
                <a:ext cx="181800" cy="150840"/>
              </p14:xfrm>
            </p:contentPart>
          </mc:Choice>
          <mc:Fallback>
            <p:pic>
              <p:nvPicPr>
                <p:cNvPr id="21" name="Ink 20">
                  <a:extLst>
                    <a:ext uri="{FF2B5EF4-FFF2-40B4-BE49-F238E27FC236}">
                      <a16:creationId xmlns:a16="http://schemas.microsoft.com/office/drawing/2014/main" id="{62D32E1B-6E2B-07EC-111C-B95786A5DA7D}"/>
                    </a:ext>
                  </a:extLst>
                </p:cNvPr>
                <p:cNvPicPr/>
                <p:nvPr/>
              </p:nvPicPr>
              <p:blipFill>
                <a:blip r:embed="rId222"/>
                <a:stretch>
                  <a:fillRect/>
                </a:stretch>
              </p:blipFill>
              <p:spPr>
                <a:xfrm>
                  <a:off x="87208" y="3547881"/>
                  <a:ext cx="1994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24" name="Ink 23">
                  <a:extLst>
                    <a:ext uri="{FF2B5EF4-FFF2-40B4-BE49-F238E27FC236}">
                      <a16:creationId xmlns:a16="http://schemas.microsoft.com/office/drawing/2014/main" id="{D844F463-CA52-302D-C48F-ED70BF9A4D33}"/>
                    </a:ext>
                  </a:extLst>
                </p14:cNvPr>
                <p14:cNvContentPartPr/>
                <p14:nvPr/>
              </p14:nvContentPartPr>
              <p14:xfrm>
                <a:off x="260008" y="3515841"/>
                <a:ext cx="162720" cy="90720"/>
              </p14:xfrm>
            </p:contentPart>
          </mc:Choice>
          <mc:Fallback>
            <p:pic>
              <p:nvPicPr>
                <p:cNvPr id="24" name="Ink 23">
                  <a:extLst>
                    <a:ext uri="{FF2B5EF4-FFF2-40B4-BE49-F238E27FC236}">
                      <a16:creationId xmlns:a16="http://schemas.microsoft.com/office/drawing/2014/main" id="{D844F463-CA52-302D-C48F-ED70BF9A4D33}"/>
                    </a:ext>
                  </a:extLst>
                </p:cNvPr>
                <p:cNvPicPr/>
                <p:nvPr/>
              </p:nvPicPr>
              <p:blipFill>
                <a:blip r:embed="rId224"/>
                <a:stretch>
                  <a:fillRect/>
                </a:stretch>
              </p:blipFill>
              <p:spPr>
                <a:xfrm>
                  <a:off x="251368" y="3507201"/>
                  <a:ext cx="18036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28" name="Ink 27">
                  <a:extLst>
                    <a:ext uri="{FF2B5EF4-FFF2-40B4-BE49-F238E27FC236}">
                      <a16:creationId xmlns:a16="http://schemas.microsoft.com/office/drawing/2014/main" id="{4E075057-4187-E36F-CEBF-4B89920C34ED}"/>
                    </a:ext>
                  </a:extLst>
                </p14:cNvPr>
                <p14:cNvContentPartPr/>
                <p14:nvPr/>
              </p14:nvContentPartPr>
              <p14:xfrm>
                <a:off x="423808" y="3428001"/>
                <a:ext cx="139320" cy="141480"/>
              </p14:xfrm>
            </p:contentPart>
          </mc:Choice>
          <mc:Fallback>
            <p:pic>
              <p:nvPicPr>
                <p:cNvPr id="28" name="Ink 27">
                  <a:extLst>
                    <a:ext uri="{FF2B5EF4-FFF2-40B4-BE49-F238E27FC236}">
                      <a16:creationId xmlns:a16="http://schemas.microsoft.com/office/drawing/2014/main" id="{4E075057-4187-E36F-CEBF-4B89920C34ED}"/>
                    </a:ext>
                  </a:extLst>
                </p:cNvPr>
                <p:cNvPicPr/>
                <p:nvPr/>
              </p:nvPicPr>
              <p:blipFill>
                <a:blip r:embed="rId226"/>
                <a:stretch>
                  <a:fillRect/>
                </a:stretch>
              </p:blipFill>
              <p:spPr>
                <a:xfrm>
                  <a:off x="414808" y="3419001"/>
                  <a:ext cx="1569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35" name="Ink 34">
                  <a:extLst>
                    <a:ext uri="{FF2B5EF4-FFF2-40B4-BE49-F238E27FC236}">
                      <a16:creationId xmlns:a16="http://schemas.microsoft.com/office/drawing/2014/main" id="{06D73A51-5AA9-134A-0ECF-1D68B0F45405}"/>
                    </a:ext>
                  </a:extLst>
                </p14:cNvPr>
                <p14:cNvContentPartPr/>
                <p14:nvPr/>
              </p14:nvContentPartPr>
              <p14:xfrm>
                <a:off x="615688" y="3139641"/>
                <a:ext cx="576720" cy="412920"/>
              </p14:xfrm>
            </p:contentPart>
          </mc:Choice>
          <mc:Fallback>
            <p:pic>
              <p:nvPicPr>
                <p:cNvPr id="35" name="Ink 34">
                  <a:extLst>
                    <a:ext uri="{FF2B5EF4-FFF2-40B4-BE49-F238E27FC236}">
                      <a16:creationId xmlns:a16="http://schemas.microsoft.com/office/drawing/2014/main" id="{06D73A51-5AA9-134A-0ECF-1D68B0F45405}"/>
                    </a:ext>
                  </a:extLst>
                </p:cNvPr>
                <p:cNvPicPr/>
                <p:nvPr/>
              </p:nvPicPr>
              <p:blipFill>
                <a:blip r:embed="rId228"/>
                <a:stretch>
                  <a:fillRect/>
                </a:stretch>
              </p:blipFill>
              <p:spPr>
                <a:xfrm>
                  <a:off x="607048" y="3131001"/>
                  <a:ext cx="594360" cy="43056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36" name="Ink 35">
                  <a:extLst>
                    <a:ext uri="{FF2B5EF4-FFF2-40B4-BE49-F238E27FC236}">
                      <a16:creationId xmlns:a16="http://schemas.microsoft.com/office/drawing/2014/main" id="{F8E927CB-C60D-4842-A96B-7CB6AD96EAA6}"/>
                    </a:ext>
                  </a:extLst>
                </p14:cNvPr>
                <p14:cNvContentPartPr/>
                <p14:nvPr/>
              </p14:nvContentPartPr>
              <p14:xfrm>
                <a:off x="269728" y="3985641"/>
                <a:ext cx="312120" cy="209520"/>
              </p14:xfrm>
            </p:contentPart>
          </mc:Choice>
          <mc:Fallback>
            <p:pic>
              <p:nvPicPr>
                <p:cNvPr id="36" name="Ink 35">
                  <a:extLst>
                    <a:ext uri="{FF2B5EF4-FFF2-40B4-BE49-F238E27FC236}">
                      <a16:creationId xmlns:a16="http://schemas.microsoft.com/office/drawing/2014/main" id="{F8E927CB-C60D-4842-A96B-7CB6AD96EAA6}"/>
                    </a:ext>
                  </a:extLst>
                </p:cNvPr>
                <p:cNvPicPr/>
                <p:nvPr/>
              </p:nvPicPr>
              <p:blipFill>
                <a:blip r:embed="rId230"/>
                <a:stretch>
                  <a:fillRect/>
                </a:stretch>
              </p:blipFill>
              <p:spPr>
                <a:xfrm>
                  <a:off x="260728" y="3977001"/>
                  <a:ext cx="32976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37" name="Ink 36">
                  <a:extLst>
                    <a:ext uri="{FF2B5EF4-FFF2-40B4-BE49-F238E27FC236}">
                      <a16:creationId xmlns:a16="http://schemas.microsoft.com/office/drawing/2014/main" id="{A48DD19F-2EE3-A2E7-4D92-107BABF6B94E}"/>
                    </a:ext>
                  </a:extLst>
                </p14:cNvPr>
                <p14:cNvContentPartPr/>
                <p14:nvPr/>
              </p14:nvContentPartPr>
              <p14:xfrm>
                <a:off x="521368" y="3980601"/>
                <a:ext cx="200880" cy="178560"/>
              </p14:xfrm>
            </p:contentPart>
          </mc:Choice>
          <mc:Fallback>
            <p:pic>
              <p:nvPicPr>
                <p:cNvPr id="37" name="Ink 36">
                  <a:extLst>
                    <a:ext uri="{FF2B5EF4-FFF2-40B4-BE49-F238E27FC236}">
                      <a16:creationId xmlns:a16="http://schemas.microsoft.com/office/drawing/2014/main" id="{A48DD19F-2EE3-A2E7-4D92-107BABF6B94E}"/>
                    </a:ext>
                  </a:extLst>
                </p:cNvPr>
                <p:cNvPicPr/>
                <p:nvPr/>
              </p:nvPicPr>
              <p:blipFill>
                <a:blip r:embed="rId232"/>
                <a:stretch>
                  <a:fillRect/>
                </a:stretch>
              </p:blipFill>
              <p:spPr>
                <a:xfrm>
                  <a:off x="512728" y="3971601"/>
                  <a:ext cx="21852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38" name="Ink 37">
                  <a:extLst>
                    <a:ext uri="{FF2B5EF4-FFF2-40B4-BE49-F238E27FC236}">
                      <a16:creationId xmlns:a16="http://schemas.microsoft.com/office/drawing/2014/main" id="{DE89F3F1-B698-ACCB-91DD-AFE46EDBF825}"/>
                    </a:ext>
                  </a:extLst>
                </p14:cNvPr>
                <p14:cNvContentPartPr/>
                <p14:nvPr/>
              </p14:nvContentPartPr>
              <p14:xfrm>
                <a:off x="813688" y="3879801"/>
                <a:ext cx="320760" cy="156240"/>
              </p14:xfrm>
            </p:contentPart>
          </mc:Choice>
          <mc:Fallback>
            <p:pic>
              <p:nvPicPr>
                <p:cNvPr id="38" name="Ink 37">
                  <a:extLst>
                    <a:ext uri="{FF2B5EF4-FFF2-40B4-BE49-F238E27FC236}">
                      <a16:creationId xmlns:a16="http://schemas.microsoft.com/office/drawing/2014/main" id="{DE89F3F1-B698-ACCB-91DD-AFE46EDBF825}"/>
                    </a:ext>
                  </a:extLst>
                </p:cNvPr>
                <p:cNvPicPr/>
                <p:nvPr/>
              </p:nvPicPr>
              <p:blipFill>
                <a:blip r:embed="rId234"/>
                <a:stretch>
                  <a:fillRect/>
                </a:stretch>
              </p:blipFill>
              <p:spPr>
                <a:xfrm>
                  <a:off x="805048" y="3870801"/>
                  <a:ext cx="338400" cy="173880"/>
                </a:xfrm>
                <a:prstGeom prst="rect">
                  <a:avLst/>
                </a:prstGeom>
              </p:spPr>
            </p:pic>
          </mc:Fallback>
        </mc:AlternateContent>
      </p:grpSp>
      <p:grpSp>
        <p:nvGrpSpPr>
          <p:cNvPr id="61" name="Group 60">
            <a:extLst>
              <a:ext uri="{FF2B5EF4-FFF2-40B4-BE49-F238E27FC236}">
                <a16:creationId xmlns:a16="http://schemas.microsoft.com/office/drawing/2014/main" id="{364EA363-F2FA-E99F-3AA5-1B9A1B3ACB26}"/>
              </a:ext>
            </a:extLst>
          </p:cNvPr>
          <p:cNvGrpSpPr/>
          <p:nvPr/>
        </p:nvGrpSpPr>
        <p:grpSpPr>
          <a:xfrm>
            <a:off x="4938568" y="4098321"/>
            <a:ext cx="356400" cy="97920"/>
            <a:chOff x="4938568" y="4098321"/>
            <a:chExt cx="356400" cy="97920"/>
          </a:xfrm>
        </p:grpSpPr>
        <mc:AlternateContent xmlns:mc="http://schemas.openxmlformats.org/markup-compatibility/2006">
          <mc:Choice xmlns:p14="http://schemas.microsoft.com/office/powerpoint/2010/main" Requires="p14">
            <p:contentPart p14:bwMode="auto" r:id="rId235">
              <p14:nvContentPartPr>
                <p14:cNvPr id="41" name="Ink 40">
                  <a:extLst>
                    <a:ext uri="{FF2B5EF4-FFF2-40B4-BE49-F238E27FC236}">
                      <a16:creationId xmlns:a16="http://schemas.microsoft.com/office/drawing/2014/main" id="{71EAF10B-93DA-1E67-63F2-96E5E777F7FA}"/>
                    </a:ext>
                  </a:extLst>
                </p14:cNvPr>
                <p14:cNvContentPartPr/>
                <p14:nvPr/>
              </p14:nvContentPartPr>
              <p14:xfrm>
                <a:off x="4938568" y="4098321"/>
                <a:ext cx="346680" cy="38520"/>
              </p14:xfrm>
            </p:contentPart>
          </mc:Choice>
          <mc:Fallback>
            <p:pic>
              <p:nvPicPr>
                <p:cNvPr id="41" name="Ink 40">
                  <a:extLst>
                    <a:ext uri="{FF2B5EF4-FFF2-40B4-BE49-F238E27FC236}">
                      <a16:creationId xmlns:a16="http://schemas.microsoft.com/office/drawing/2014/main" id="{71EAF10B-93DA-1E67-63F2-96E5E777F7FA}"/>
                    </a:ext>
                  </a:extLst>
                </p:cNvPr>
                <p:cNvPicPr/>
                <p:nvPr/>
              </p:nvPicPr>
              <p:blipFill>
                <a:blip r:embed="rId236"/>
                <a:stretch>
                  <a:fillRect/>
                </a:stretch>
              </p:blipFill>
              <p:spPr>
                <a:xfrm>
                  <a:off x="4929928" y="4089321"/>
                  <a:ext cx="3643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42" name="Ink 41">
                  <a:extLst>
                    <a:ext uri="{FF2B5EF4-FFF2-40B4-BE49-F238E27FC236}">
                      <a16:creationId xmlns:a16="http://schemas.microsoft.com/office/drawing/2014/main" id="{9A423330-8E47-C828-6103-2B897B7E521C}"/>
                    </a:ext>
                  </a:extLst>
                </p14:cNvPr>
                <p14:cNvContentPartPr/>
                <p14:nvPr/>
              </p14:nvContentPartPr>
              <p14:xfrm>
                <a:off x="5071768" y="4192641"/>
                <a:ext cx="223200" cy="3600"/>
              </p14:xfrm>
            </p:contentPart>
          </mc:Choice>
          <mc:Fallback>
            <p:pic>
              <p:nvPicPr>
                <p:cNvPr id="42" name="Ink 41">
                  <a:extLst>
                    <a:ext uri="{FF2B5EF4-FFF2-40B4-BE49-F238E27FC236}">
                      <a16:creationId xmlns:a16="http://schemas.microsoft.com/office/drawing/2014/main" id="{9A423330-8E47-C828-6103-2B897B7E521C}"/>
                    </a:ext>
                  </a:extLst>
                </p:cNvPr>
                <p:cNvPicPr/>
                <p:nvPr/>
              </p:nvPicPr>
              <p:blipFill>
                <a:blip r:embed="rId238"/>
                <a:stretch>
                  <a:fillRect/>
                </a:stretch>
              </p:blipFill>
              <p:spPr>
                <a:xfrm>
                  <a:off x="5063128" y="4183641"/>
                  <a:ext cx="240840" cy="21240"/>
                </a:xfrm>
                <a:prstGeom prst="rect">
                  <a:avLst/>
                </a:prstGeom>
              </p:spPr>
            </p:pic>
          </mc:Fallback>
        </mc:AlternateContent>
      </p:grpSp>
      <p:grpSp>
        <p:nvGrpSpPr>
          <p:cNvPr id="78" name="Group 77">
            <a:extLst>
              <a:ext uri="{FF2B5EF4-FFF2-40B4-BE49-F238E27FC236}">
                <a16:creationId xmlns:a16="http://schemas.microsoft.com/office/drawing/2014/main" id="{D215CF07-B2E0-891E-79CB-49F97BE13A49}"/>
              </a:ext>
            </a:extLst>
          </p:cNvPr>
          <p:cNvGrpSpPr/>
          <p:nvPr/>
        </p:nvGrpSpPr>
        <p:grpSpPr>
          <a:xfrm>
            <a:off x="10055968" y="4364361"/>
            <a:ext cx="765000" cy="33120"/>
            <a:chOff x="10055968" y="4364361"/>
            <a:chExt cx="765000" cy="33120"/>
          </a:xfrm>
        </p:grpSpPr>
        <mc:AlternateContent xmlns:mc="http://schemas.openxmlformats.org/markup-compatibility/2006">
          <mc:Choice xmlns:p14="http://schemas.microsoft.com/office/powerpoint/2010/main" Requires="p14">
            <p:contentPart p14:bwMode="auto" r:id="rId239">
              <p14:nvContentPartPr>
                <p14:cNvPr id="71" name="Ink 70">
                  <a:extLst>
                    <a:ext uri="{FF2B5EF4-FFF2-40B4-BE49-F238E27FC236}">
                      <a16:creationId xmlns:a16="http://schemas.microsoft.com/office/drawing/2014/main" id="{5D08A448-8561-4358-C802-8225F58E780D}"/>
                    </a:ext>
                  </a:extLst>
                </p14:cNvPr>
                <p14:cNvContentPartPr/>
                <p14:nvPr/>
              </p14:nvContentPartPr>
              <p14:xfrm>
                <a:off x="10055968" y="4364361"/>
                <a:ext cx="255960" cy="6840"/>
              </p14:xfrm>
            </p:contentPart>
          </mc:Choice>
          <mc:Fallback>
            <p:pic>
              <p:nvPicPr>
                <p:cNvPr id="71" name="Ink 70">
                  <a:extLst>
                    <a:ext uri="{FF2B5EF4-FFF2-40B4-BE49-F238E27FC236}">
                      <a16:creationId xmlns:a16="http://schemas.microsoft.com/office/drawing/2014/main" id="{5D08A448-8561-4358-C802-8225F58E780D}"/>
                    </a:ext>
                  </a:extLst>
                </p:cNvPr>
                <p:cNvPicPr/>
                <p:nvPr/>
              </p:nvPicPr>
              <p:blipFill>
                <a:blip r:embed="rId240"/>
                <a:stretch>
                  <a:fillRect/>
                </a:stretch>
              </p:blipFill>
              <p:spPr>
                <a:xfrm>
                  <a:off x="10046968" y="4355721"/>
                  <a:ext cx="273600" cy="2448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74" name="Ink 73">
                  <a:extLst>
                    <a:ext uri="{FF2B5EF4-FFF2-40B4-BE49-F238E27FC236}">
                      <a16:creationId xmlns:a16="http://schemas.microsoft.com/office/drawing/2014/main" id="{7A6CA276-E9CD-F590-92F5-1D9A83C7A5A8}"/>
                    </a:ext>
                  </a:extLst>
                </p14:cNvPr>
                <p14:cNvContentPartPr/>
                <p14:nvPr/>
              </p14:nvContentPartPr>
              <p14:xfrm>
                <a:off x="10463488" y="4379121"/>
                <a:ext cx="357480" cy="18360"/>
              </p14:xfrm>
            </p:contentPart>
          </mc:Choice>
          <mc:Fallback>
            <p:pic>
              <p:nvPicPr>
                <p:cNvPr id="74" name="Ink 73">
                  <a:extLst>
                    <a:ext uri="{FF2B5EF4-FFF2-40B4-BE49-F238E27FC236}">
                      <a16:creationId xmlns:a16="http://schemas.microsoft.com/office/drawing/2014/main" id="{7A6CA276-E9CD-F590-92F5-1D9A83C7A5A8}"/>
                    </a:ext>
                  </a:extLst>
                </p:cNvPr>
                <p:cNvPicPr/>
                <p:nvPr/>
              </p:nvPicPr>
              <p:blipFill>
                <a:blip r:embed="rId242"/>
                <a:stretch>
                  <a:fillRect/>
                </a:stretch>
              </p:blipFill>
              <p:spPr>
                <a:xfrm>
                  <a:off x="10454848" y="4370481"/>
                  <a:ext cx="375120" cy="36000"/>
                </a:xfrm>
                <a:prstGeom prst="rect">
                  <a:avLst/>
                </a:prstGeom>
              </p:spPr>
            </p:pic>
          </mc:Fallback>
        </mc:AlternateContent>
      </p:grpSp>
      <p:grpSp>
        <p:nvGrpSpPr>
          <p:cNvPr id="95" name="Group 94">
            <a:extLst>
              <a:ext uri="{FF2B5EF4-FFF2-40B4-BE49-F238E27FC236}">
                <a16:creationId xmlns:a16="http://schemas.microsoft.com/office/drawing/2014/main" id="{50CD5CF6-0EAA-90A0-8721-A7D57814356A}"/>
              </a:ext>
            </a:extLst>
          </p:cNvPr>
          <p:cNvGrpSpPr/>
          <p:nvPr/>
        </p:nvGrpSpPr>
        <p:grpSpPr>
          <a:xfrm>
            <a:off x="6776368" y="2289681"/>
            <a:ext cx="1784520" cy="2811960"/>
            <a:chOff x="6776368" y="2289681"/>
            <a:chExt cx="1784520" cy="2811960"/>
          </a:xfrm>
        </p:grpSpPr>
        <mc:AlternateContent xmlns:mc="http://schemas.openxmlformats.org/markup-compatibility/2006">
          <mc:Choice xmlns:p14="http://schemas.microsoft.com/office/powerpoint/2010/main" Requires="p14">
            <p:contentPart p14:bwMode="auto" r:id="rId243">
              <p14:nvContentPartPr>
                <p14:cNvPr id="62" name="Ink 61">
                  <a:extLst>
                    <a:ext uri="{FF2B5EF4-FFF2-40B4-BE49-F238E27FC236}">
                      <a16:creationId xmlns:a16="http://schemas.microsoft.com/office/drawing/2014/main" id="{1C4D227B-715D-E1F2-F8FE-ECC2CEC3F417}"/>
                    </a:ext>
                  </a:extLst>
                </p14:cNvPr>
                <p14:cNvContentPartPr/>
                <p14:nvPr/>
              </p14:nvContentPartPr>
              <p14:xfrm>
                <a:off x="6776368" y="2921841"/>
                <a:ext cx="831600" cy="992520"/>
              </p14:xfrm>
            </p:contentPart>
          </mc:Choice>
          <mc:Fallback>
            <p:pic>
              <p:nvPicPr>
                <p:cNvPr id="62" name="Ink 61">
                  <a:extLst>
                    <a:ext uri="{FF2B5EF4-FFF2-40B4-BE49-F238E27FC236}">
                      <a16:creationId xmlns:a16="http://schemas.microsoft.com/office/drawing/2014/main" id="{1C4D227B-715D-E1F2-F8FE-ECC2CEC3F417}"/>
                    </a:ext>
                  </a:extLst>
                </p:cNvPr>
                <p:cNvPicPr/>
                <p:nvPr/>
              </p:nvPicPr>
              <p:blipFill>
                <a:blip r:embed="rId244"/>
                <a:stretch>
                  <a:fillRect/>
                </a:stretch>
              </p:blipFill>
              <p:spPr>
                <a:xfrm>
                  <a:off x="6767728" y="2913201"/>
                  <a:ext cx="849240" cy="101016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63" name="Ink 62">
                  <a:extLst>
                    <a:ext uri="{FF2B5EF4-FFF2-40B4-BE49-F238E27FC236}">
                      <a16:creationId xmlns:a16="http://schemas.microsoft.com/office/drawing/2014/main" id="{5E159167-CD3B-1712-8694-BA0065F00814}"/>
                    </a:ext>
                  </a:extLst>
                </p14:cNvPr>
                <p14:cNvContentPartPr/>
                <p14:nvPr/>
              </p14:nvContentPartPr>
              <p14:xfrm>
                <a:off x="6835048" y="2987721"/>
                <a:ext cx="408240" cy="887040"/>
              </p14:xfrm>
            </p:contentPart>
          </mc:Choice>
          <mc:Fallback>
            <p:pic>
              <p:nvPicPr>
                <p:cNvPr id="63" name="Ink 62">
                  <a:extLst>
                    <a:ext uri="{FF2B5EF4-FFF2-40B4-BE49-F238E27FC236}">
                      <a16:creationId xmlns:a16="http://schemas.microsoft.com/office/drawing/2014/main" id="{5E159167-CD3B-1712-8694-BA0065F00814}"/>
                    </a:ext>
                  </a:extLst>
                </p:cNvPr>
                <p:cNvPicPr/>
                <p:nvPr/>
              </p:nvPicPr>
              <p:blipFill>
                <a:blip r:embed="rId246"/>
                <a:stretch>
                  <a:fillRect/>
                </a:stretch>
              </p:blipFill>
              <p:spPr>
                <a:xfrm>
                  <a:off x="6826048" y="2978721"/>
                  <a:ext cx="425880" cy="9046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65" name="Ink 64">
                  <a:extLst>
                    <a:ext uri="{FF2B5EF4-FFF2-40B4-BE49-F238E27FC236}">
                      <a16:creationId xmlns:a16="http://schemas.microsoft.com/office/drawing/2014/main" id="{B8566358-66A0-0A31-59BB-0930C147447E}"/>
                    </a:ext>
                  </a:extLst>
                </p14:cNvPr>
                <p14:cNvContentPartPr/>
                <p14:nvPr/>
              </p14:nvContentPartPr>
              <p14:xfrm>
                <a:off x="7659808" y="2928321"/>
                <a:ext cx="95760" cy="1191240"/>
              </p14:xfrm>
            </p:contentPart>
          </mc:Choice>
          <mc:Fallback>
            <p:pic>
              <p:nvPicPr>
                <p:cNvPr id="65" name="Ink 64">
                  <a:extLst>
                    <a:ext uri="{FF2B5EF4-FFF2-40B4-BE49-F238E27FC236}">
                      <a16:creationId xmlns:a16="http://schemas.microsoft.com/office/drawing/2014/main" id="{B8566358-66A0-0A31-59BB-0930C147447E}"/>
                    </a:ext>
                  </a:extLst>
                </p:cNvPr>
                <p:cNvPicPr/>
                <p:nvPr/>
              </p:nvPicPr>
              <p:blipFill>
                <a:blip r:embed="rId248"/>
                <a:stretch>
                  <a:fillRect/>
                </a:stretch>
              </p:blipFill>
              <p:spPr>
                <a:xfrm>
                  <a:off x="7651168" y="2919321"/>
                  <a:ext cx="113400" cy="120888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66" name="Ink 65">
                  <a:extLst>
                    <a:ext uri="{FF2B5EF4-FFF2-40B4-BE49-F238E27FC236}">
                      <a16:creationId xmlns:a16="http://schemas.microsoft.com/office/drawing/2014/main" id="{0344F432-2F0F-B072-CAF5-F4136A26A6FB}"/>
                    </a:ext>
                  </a:extLst>
                </p14:cNvPr>
                <p14:cNvContentPartPr/>
                <p14:nvPr/>
              </p14:nvContentPartPr>
              <p14:xfrm>
                <a:off x="7589608" y="2925081"/>
                <a:ext cx="969840" cy="1056240"/>
              </p14:xfrm>
            </p:contentPart>
          </mc:Choice>
          <mc:Fallback>
            <p:pic>
              <p:nvPicPr>
                <p:cNvPr id="66" name="Ink 65">
                  <a:extLst>
                    <a:ext uri="{FF2B5EF4-FFF2-40B4-BE49-F238E27FC236}">
                      <a16:creationId xmlns:a16="http://schemas.microsoft.com/office/drawing/2014/main" id="{0344F432-2F0F-B072-CAF5-F4136A26A6FB}"/>
                    </a:ext>
                  </a:extLst>
                </p:cNvPr>
                <p:cNvPicPr/>
                <p:nvPr/>
              </p:nvPicPr>
              <p:blipFill>
                <a:blip r:embed="rId250"/>
                <a:stretch>
                  <a:fillRect/>
                </a:stretch>
              </p:blipFill>
              <p:spPr>
                <a:xfrm>
                  <a:off x="7580968" y="2916441"/>
                  <a:ext cx="987480" cy="10738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68" name="Ink 67">
                  <a:extLst>
                    <a:ext uri="{FF2B5EF4-FFF2-40B4-BE49-F238E27FC236}">
                      <a16:creationId xmlns:a16="http://schemas.microsoft.com/office/drawing/2014/main" id="{079981D7-F48D-2EE4-E20B-0A80CD3B638A}"/>
                    </a:ext>
                  </a:extLst>
                </p14:cNvPr>
                <p14:cNvContentPartPr/>
                <p14:nvPr/>
              </p14:nvContentPartPr>
              <p14:xfrm>
                <a:off x="6795808" y="3970881"/>
                <a:ext cx="748080" cy="928800"/>
              </p14:xfrm>
            </p:contentPart>
          </mc:Choice>
          <mc:Fallback>
            <p:pic>
              <p:nvPicPr>
                <p:cNvPr id="68" name="Ink 67">
                  <a:extLst>
                    <a:ext uri="{FF2B5EF4-FFF2-40B4-BE49-F238E27FC236}">
                      <a16:creationId xmlns:a16="http://schemas.microsoft.com/office/drawing/2014/main" id="{079981D7-F48D-2EE4-E20B-0A80CD3B638A}"/>
                    </a:ext>
                  </a:extLst>
                </p:cNvPr>
                <p:cNvPicPr/>
                <p:nvPr/>
              </p:nvPicPr>
              <p:blipFill>
                <a:blip r:embed="rId252"/>
                <a:stretch>
                  <a:fillRect/>
                </a:stretch>
              </p:blipFill>
              <p:spPr>
                <a:xfrm>
                  <a:off x="6787168" y="3962241"/>
                  <a:ext cx="765720" cy="9464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69" name="Ink 68">
                  <a:extLst>
                    <a:ext uri="{FF2B5EF4-FFF2-40B4-BE49-F238E27FC236}">
                      <a16:creationId xmlns:a16="http://schemas.microsoft.com/office/drawing/2014/main" id="{7CD3D36F-F331-B3FA-BA70-330162503F2B}"/>
                    </a:ext>
                  </a:extLst>
                </p14:cNvPr>
                <p14:cNvContentPartPr/>
                <p14:nvPr/>
              </p14:nvContentPartPr>
              <p14:xfrm>
                <a:off x="6828208" y="3982401"/>
                <a:ext cx="546840" cy="961920"/>
              </p14:xfrm>
            </p:contentPart>
          </mc:Choice>
          <mc:Fallback>
            <p:pic>
              <p:nvPicPr>
                <p:cNvPr id="69" name="Ink 68">
                  <a:extLst>
                    <a:ext uri="{FF2B5EF4-FFF2-40B4-BE49-F238E27FC236}">
                      <a16:creationId xmlns:a16="http://schemas.microsoft.com/office/drawing/2014/main" id="{7CD3D36F-F331-B3FA-BA70-330162503F2B}"/>
                    </a:ext>
                  </a:extLst>
                </p:cNvPr>
                <p:cNvPicPr/>
                <p:nvPr/>
              </p:nvPicPr>
              <p:blipFill>
                <a:blip r:embed="rId254"/>
                <a:stretch>
                  <a:fillRect/>
                </a:stretch>
              </p:blipFill>
              <p:spPr>
                <a:xfrm>
                  <a:off x="6819568" y="3973761"/>
                  <a:ext cx="564480" cy="97956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72" name="Ink 71">
                  <a:extLst>
                    <a:ext uri="{FF2B5EF4-FFF2-40B4-BE49-F238E27FC236}">
                      <a16:creationId xmlns:a16="http://schemas.microsoft.com/office/drawing/2014/main" id="{6E2D14FF-C355-5C0E-CAF8-0AB058801578}"/>
                    </a:ext>
                  </a:extLst>
                </p14:cNvPr>
                <p14:cNvContentPartPr/>
                <p14:nvPr/>
              </p14:nvContentPartPr>
              <p14:xfrm>
                <a:off x="7666288" y="4067361"/>
                <a:ext cx="389160" cy="1034280"/>
              </p14:xfrm>
            </p:contentPart>
          </mc:Choice>
          <mc:Fallback>
            <p:pic>
              <p:nvPicPr>
                <p:cNvPr id="72" name="Ink 71">
                  <a:extLst>
                    <a:ext uri="{FF2B5EF4-FFF2-40B4-BE49-F238E27FC236}">
                      <a16:creationId xmlns:a16="http://schemas.microsoft.com/office/drawing/2014/main" id="{6E2D14FF-C355-5C0E-CAF8-0AB058801578}"/>
                    </a:ext>
                  </a:extLst>
                </p:cNvPr>
                <p:cNvPicPr/>
                <p:nvPr/>
              </p:nvPicPr>
              <p:blipFill>
                <a:blip r:embed="rId256"/>
                <a:stretch>
                  <a:fillRect/>
                </a:stretch>
              </p:blipFill>
              <p:spPr>
                <a:xfrm>
                  <a:off x="7657648" y="4058361"/>
                  <a:ext cx="406800" cy="105192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73" name="Ink 72">
                  <a:extLst>
                    <a:ext uri="{FF2B5EF4-FFF2-40B4-BE49-F238E27FC236}">
                      <a16:creationId xmlns:a16="http://schemas.microsoft.com/office/drawing/2014/main" id="{0C3D6772-1132-3AB6-EE80-F246160505A3}"/>
                    </a:ext>
                  </a:extLst>
                </p14:cNvPr>
                <p14:cNvContentPartPr/>
                <p14:nvPr/>
              </p14:nvContentPartPr>
              <p14:xfrm>
                <a:off x="7761328" y="4099041"/>
                <a:ext cx="799560" cy="829080"/>
              </p14:xfrm>
            </p:contentPart>
          </mc:Choice>
          <mc:Fallback>
            <p:pic>
              <p:nvPicPr>
                <p:cNvPr id="73" name="Ink 72">
                  <a:extLst>
                    <a:ext uri="{FF2B5EF4-FFF2-40B4-BE49-F238E27FC236}">
                      <a16:creationId xmlns:a16="http://schemas.microsoft.com/office/drawing/2014/main" id="{0C3D6772-1132-3AB6-EE80-F246160505A3}"/>
                    </a:ext>
                  </a:extLst>
                </p:cNvPr>
                <p:cNvPicPr/>
                <p:nvPr/>
              </p:nvPicPr>
              <p:blipFill>
                <a:blip r:embed="rId258"/>
                <a:stretch>
                  <a:fillRect/>
                </a:stretch>
              </p:blipFill>
              <p:spPr>
                <a:xfrm>
                  <a:off x="7752328" y="4090401"/>
                  <a:ext cx="817200" cy="8467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80" name="Ink 79">
                  <a:extLst>
                    <a:ext uri="{FF2B5EF4-FFF2-40B4-BE49-F238E27FC236}">
                      <a16:creationId xmlns:a16="http://schemas.microsoft.com/office/drawing/2014/main" id="{536BFE25-83F5-6AC2-5357-FC351FF1C1CB}"/>
                    </a:ext>
                  </a:extLst>
                </p14:cNvPr>
                <p14:cNvContentPartPr/>
                <p14:nvPr/>
              </p14:nvContentPartPr>
              <p14:xfrm>
                <a:off x="6908848" y="2306961"/>
                <a:ext cx="336600" cy="304920"/>
              </p14:xfrm>
            </p:contentPart>
          </mc:Choice>
          <mc:Fallback>
            <p:pic>
              <p:nvPicPr>
                <p:cNvPr id="80" name="Ink 79">
                  <a:extLst>
                    <a:ext uri="{FF2B5EF4-FFF2-40B4-BE49-F238E27FC236}">
                      <a16:creationId xmlns:a16="http://schemas.microsoft.com/office/drawing/2014/main" id="{536BFE25-83F5-6AC2-5357-FC351FF1C1CB}"/>
                    </a:ext>
                  </a:extLst>
                </p:cNvPr>
                <p:cNvPicPr/>
                <p:nvPr/>
              </p:nvPicPr>
              <p:blipFill>
                <a:blip r:embed="rId260"/>
                <a:stretch>
                  <a:fillRect/>
                </a:stretch>
              </p:blipFill>
              <p:spPr>
                <a:xfrm>
                  <a:off x="6900208" y="2297961"/>
                  <a:ext cx="35424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81" name="Ink 80">
                  <a:extLst>
                    <a:ext uri="{FF2B5EF4-FFF2-40B4-BE49-F238E27FC236}">
                      <a16:creationId xmlns:a16="http://schemas.microsoft.com/office/drawing/2014/main" id="{0D4B19C7-5972-64F0-867C-439914E2F0C8}"/>
                    </a:ext>
                  </a:extLst>
                </p14:cNvPr>
                <p14:cNvContentPartPr/>
                <p14:nvPr/>
              </p14:nvContentPartPr>
              <p14:xfrm>
                <a:off x="7222408" y="2399121"/>
                <a:ext cx="47520" cy="105480"/>
              </p14:xfrm>
            </p:contentPart>
          </mc:Choice>
          <mc:Fallback>
            <p:pic>
              <p:nvPicPr>
                <p:cNvPr id="81" name="Ink 80">
                  <a:extLst>
                    <a:ext uri="{FF2B5EF4-FFF2-40B4-BE49-F238E27FC236}">
                      <a16:creationId xmlns:a16="http://schemas.microsoft.com/office/drawing/2014/main" id="{0D4B19C7-5972-64F0-867C-439914E2F0C8}"/>
                    </a:ext>
                  </a:extLst>
                </p:cNvPr>
                <p:cNvPicPr/>
                <p:nvPr/>
              </p:nvPicPr>
              <p:blipFill>
                <a:blip r:embed="rId262"/>
                <a:stretch>
                  <a:fillRect/>
                </a:stretch>
              </p:blipFill>
              <p:spPr>
                <a:xfrm>
                  <a:off x="7213768" y="2390121"/>
                  <a:ext cx="6516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82" name="Ink 81">
                  <a:extLst>
                    <a:ext uri="{FF2B5EF4-FFF2-40B4-BE49-F238E27FC236}">
                      <a16:creationId xmlns:a16="http://schemas.microsoft.com/office/drawing/2014/main" id="{54F79F41-D59F-1828-3675-B7EA1360E56F}"/>
                    </a:ext>
                  </a:extLst>
                </p14:cNvPr>
                <p14:cNvContentPartPr/>
                <p14:nvPr/>
              </p14:nvContentPartPr>
              <p14:xfrm>
                <a:off x="7315648" y="2315601"/>
                <a:ext cx="28800" cy="39240"/>
              </p14:xfrm>
            </p:contentPart>
          </mc:Choice>
          <mc:Fallback>
            <p:pic>
              <p:nvPicPr>
                <p:cNvPr id="82" name="Ink 81">
                  <a:extLst>
                    <a:ext uri="{FF2B5EF4-FFF2-40B4-BE49-F238E27FC236}">
                      <a16:creationId xmlns:a16="http://schemas.microsoft.com/office/drawing/2014/main" id="{54F79F41-D59F-1828-3675-B7EA1360E56F}"/>
                    </a:ext>
                  </a:extLst>
                </p:cNvPr>
                <p:cNvPicPr/>
                <p:nvPr/>
              </p:nvPicPr>
              <p:blipFill>
                <a:blip r:embed="rId264"/>
                <a:stretch>
                  <a:fillRect/>
                </a:stretch>
              </p:blipFill>
              <p:spPr>
                <a:xfrm>
                  <a:off x="7307008" y="2306601"/>
                  <a:ext cx="4644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83" name="Ink 82">
                  <a:extLst>
                    <a:ext uri="{FF2B5EF4-FFF2-40B4-BE49-F238E27FC236}">
                      <a16:creationId xmlns:a16="http://schemas.microsoft.com/office/drawing/2014/main" id="{52E44642-6A53-E130-2A24-A9C125B04456}"/>
                    </a:ext>
                  </a:extLst>
                </p14:cNvPr>
                <p14:cNvContentPartPr/>
                <p14:nvPr/>
              </p14:nvContentPartPr>
              <p14:xfrm>
                <a:off x="7182448" y="2390481"/>
                <a:ext cx="265680" cy="174240"/>
              </p14:xfrm>
            </p:contentPart>
          </mc:Choice>
          <mc:Fallback>
            <p:pic>
              <p:nvPicPr>
                <p:cNvPr id="83" name="Ink 82">
                  <a:extLst>
                    <a:ext uri="{FF2B5EF4-FFF2-40B4-BE49-F238E27FC236}">
                      <a16:creationId xmlns:a16="http://schemas.microsoft.com/office/drawing/2014/main" id="{52E44642-6A53-E130-2A24-A9C125B04456}"/>
                    </a:ext>
                  </a:extLst>
                </p:cNvPr>
                <p:cNvPicPr/>
                <p:nvPr/>
              </p:nvPicPr>
              <p:blipFill>
                <a:blip r:embed="rId266"/>
                <a:stretch>
                  <a:fillRect/>
                </a:stretch>
              </p:blipFill>
              <p:spPr>
                <a:xfrm>
                  <a:off x="7173808" y="2381841"/>
                  <a:ext cx="28332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84" name="Ink 83">
                  <a:extLst>
                    <a:ext uri="{FF2B5EF4-FFF2-40B4-BE49-F238E27FC236}">
                      <a16:creationId xmlns:a16="http://schemas.microsoft.com/office/drawing/2014/main" id="{EE67FB1F-6BE2-E246-8730-684C57F1718E}"/>
                    </a:ext>
                  </a:extLst>
                </p14:cNvPr>
                <p14:cNvContentPartPr/>
                <p14:nvPr/>
              </p14:nvContentPartPr>
              <p14:xfrm>
                <a:off x="7492408" y="2289681"/>
                <a:ext cx="214920" cy="287640"/>
              </p14:xfrm>
            </p:contentPart>
          </mc:Choice>
          <mc:Fallback>
            <p:pic>
              <p:nvPicPr>
                <p:cNvPr id="84" name="Ink 83">
                  <a:extLst>
                    <a:ext uri="{FF2B5EF4-FFF2-40B4-BE49-F238E27FC236}">
                      <a16:creationId xmlns:a16="http://schemas.microsoft.com/office/drawing/2014/main" id="{EE67FB1F-6BE2-E246-8730-684C57F1718E}"/>
                    </a:ext>
                  </a:extLst>
                </p:cNvPr>
                <p:cNvPicPr/>
                <p:nvPr/>
              </p:nvPicPr>
              <p:blipFill>
                <a:blip r:embed="rId268"/>
                <a:stretch>
                  <a:fillRect/>
                </a:stretch>
              </p:blipFill>
              <p:spPr>
                <a:xfrm>
                  <a:off x="7483768" y="2281041"/>
                  <a:ext cx="23256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85" name="Ink 84">
                  <a:extLst>
                    <a:ext uri="{FF2B5EF4-FFF2-40B4-BE49-F238E27FC236}">
                      <a16:creationId xmlns:a16="http://schemas.microsoft.com/office/drawing/2014/main" id="{907251A0-2DF1-1016-E6B5-87D8589C3E60}"/>
                    </a:ext>
                  </a:extLst>
                </p14:cNvPr>
                <p14:cNvContentPartPr/>
                <p14:nvPr/>
              </p14:nvContentPartPr>
              <p14:xfrm>
                <a:off x="7048168" y="2575521"/>
                <a:ext cx="1053000" cy="246240"/>
              </p14:xfrm>
            </p:contentPart>
          </mc:Choice>
          <mc:Fallback>
            <p:pic>
              <p:nvPicPr>
                <p:cNvPr id="85" name="Ink 84">
                  <a:extLst>
                    <a:ext uri="{FF2B5EF4-FFF2-40B4-BE49-F238E27FC236}">
                      <a16:creationId xmlns:a16="http://schemas.microsoft.com/office/drawing/2014/main" id="{907251A0-2DF1-1016-E6B5-87D8589C3E60}"/>
                    </a:ext>
                  </a:extLst>
                </p:cNvPr>
                <p:cNvPicPr/>
                <p:nvPr/>
              </p:nvPicPr>
              <p:blipFill>
                <a:blip r:embed="rId270"/>
                <a:stretch>
                  <a:fillRect/>
                </a:stretch>
              </p:blipFill>
              <p:spPr>
                <a:xfrm>
                  <a:off x="7039528" y="2566521"/>
                  <a:ext cx="1070640" cy="263880"/>
                </a:xfrm>
                <a:prstGeom prst="rect">
                  <a:avLst/>
                </a:prstGeom>
              </p:spPr>
            </p:pic>
          </mc:Fallback>
        </mc:AlternateContent>
      </p:grpSp>
      <p:grpSp>
        <p:nvGrpSpPr>
          <p:cNvPr id="116" name="Group 115">
            <a:extLst>
              <a:ext uri="{FF2B5EF4-FFF2-40B4-BE49-F238E27FC236}">
                <a16:creationId xmlns:a16="http://schemas.microsoft.com/office/drawing/2014/main" id="{4F4C6459-8F47-B8A2-40F6-8B01C8972CD4}"/>
              </a:ext>
            </a:extLst>
          </p:cNvPr>
          <p:cNvGrpSpPr/>
          <p:nvPr/>
        </p:nvGrpSpPr>
        <p:grpSpPr>
          <a:xfrm>
            <a:off x="9982888" y="2827881"/>
            <a:ext cx="1533600" cy="372240"/>
            <a:chOff x="9982888" y="2827881"/>
            <a:chExt cx="1533600" cy="372240"/>
          </a:xfrm>
        </p:grpSpPr>
        <mc:AlternateContent xmlns:mc="http://schemas.openxmlformats.org/markup-compatibility/2006">
          <mc:Choice xmlns:p14="http://schemas.microsoft.com/office/powerpoint/2010/main" Requires="p14">
            <p:contentPart p14:bwMode="auto" r:id="rId271">
              <p14:nvContentPartPr>
                <p14:cNvPr id="96" name="Ink 95">
                  <a:extLst>
                    <a:ext uri="{FF2B5EF4-FFF2-40B4-BE49-F238E27FC236}">
                      <a16:creationId xmlns:a16="http://schemas.microsoft.com/office/drawing/2014/main" id="{A6531DC7-0364-D142-551E-3BA3F969FEA3}"/>
                    </a:ext>
                  </a:extLst>
                </p14:cNvPr>
                <p14:cNvContentPartPr/>
                <p14:nvPr/>
              </p14:nvContentPartPr>
              <p14:xfrm>
                <a:off x="9982888" y="3029841"/>
                <a:ext cx="366120" cy="170280"/>
              </p14:xfrm>
            </p:contentPart>
          </mc:Choice>
          <mc:Fallback>
            <p:pic>
              <p:nvPicPr>
                <p:cNvPr id="96" name="Ink 95">
                  <a:extLst>
                    <a:ext uri="{FF2B5EF4-FFF2-40B4-BE49-F238E27FC236}">
                      <a16:creationId xmlns:a16="http://schemas.microsoft.com/office/drawing/2014/main" id="{A6531DC7-0364-D142-551E-3BA3F969FEA3}"/>
                    </a:ext>
                  </a:extLst>
                </p:cNvPr>
                <p:cNvPicPr/>
                <p:nvPr/>
              </p:nvPicPr>
              <p:blipFill>
                <a:blip r:embed="rId272"/>
                <a:stretch>
                  <a:fillRect/>
                </a:stretch>
              </p:blipFill>
              <p:spPr>
                <a:xfrm>
                  <a:off x="9973888" y="3021201"/>
                  <a:ext cx="3837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97" name="Ink 96">
                  <a:extLst>
                    <a:ext uri="{FF2B5EF4-FFF2-40B4-BE49-F238E27FC236}">
                      <a16:creationId xmlns:a16="http://schemas.microsoft.com/office/drawing/2014/main" id="{71B6654D-77A6-2D7C-975B-25D65CACB0D3}"/>
                    </a:ext>
                  </a:extLst>
                </p14:cNvPr>
                <p14:cNvContentPartPr/>
                <p14:nvPr/>
              </p14:nvContentPartPr>
              <p14:xfrm>
                <a:off x="10296088" y="3011121"/>
                <a:ext cx="307800" cy="76680"/>
              </p14:xfrm>
            </p:contentPart>
          </mc:Choice>
          <mc:Fallback>
            <p:pic>
              <p:nvPicPr>
                <p:cNvPr id="97" name="Ink 96">
                  <a:extLst>
                    <a:ext uri="{FF2B5EF4-FFF2-40B4-BE49-F238E27FC236}">
                      <a16:creationId xmlns:a16="http://schemas.microsoft.com/office/drawing/2014/main" id="{71B6654D-77A6-2D7C-975B-25D65CACB0D3}"/>
                    </a:ext>
                  </a:extLst>
                </p:cNvPr>
                <p:cNvPicPr/>
                <p:nvPr/>
              </p:nvPicPr>
              <p:blipFill>
                <a:blip r:embed="rId274"/>
                <a:stretch>
                  <a:fillRect/>
                </a:stretch>
              </p:blipFill>
              <p:spPr>
                <a:xfrm>
                  <a:off x="10287448" y="3002121"/>
                  <a:ext cx="325440" cy="9432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98" name="Ink 97">
                  <a:extLst>
                    <a:ext uri="{FF2B5EF4-FFF2-40B4-BE49-F238E27FC236}">
                      <a16:creationId xmlns:a16="http://schemas.microsoft.com/office/drawing/2014/main" id="{6DBF34B8-F677-7C19-5FD3-D94BBB3E172A}"/>
                    </a:ext>
                  </a:extLst>
                </p14:cNvPr>
                <p14:cNvContentPartPr/>
                <p14:nvPr/>
              </p14:nvContentPartPr>
              <p14:xfrm>
                <a:off x="10462408" y="2963241"/>
                <a:ext cx="118080" cy="176400"/>
              </p14:xfrm>
            </p:contentPart>
          </mc:Choice>
          <mc:Fallback>
            <p:pic>
              <p:nvPicPr>
                <p:cNvPr id="98" name="Ink 97">
                  <a:extLst>
                    <a:ext uri="{FF2B5EF4-FFF2-40B4-BE49-F238E27FC236}">
                      <a16:creationId xmlns:a16="http://schemas.microsoft.com/office/drawing/2014/main" id="{6DBF34B8-F677-7C19-5FD3-D94BBB3E172A}"/>
                    </a:ext>
                  </a:extLst>
                </p:cNvPr>
                <p:cNvPicPr/>
                <p:nvPr/>
              </p:nvPicPr>
              <p:blipFill>
                <a:blip r:embed="rId276"/>
                <a:stretch>
                  <a:fillRect/>
                </a:stretch>
              </p:blipFill>
              <p:spPr>
                <a:xfrm>
                  <a:off x="10453408" y="2954601"/>
                  <a:ext cx="1357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99" name="Ink 98">
                  <a:extLst>
                    <a:ext uri="{FF2B5EF4-FFF2-40B4-BE49-F238E27FC236}">
                      <a16:creationId xmlns:a16="http://schemas.microsoft.com/office/drawing/2014/main" id="{9718BCBB-E55D-C44D-BE3D-3E1AFB13A481}"/>
                    </a:ext>
                  </a:extLst>
                </p14:cNvPr>
                <p14:cNvContentPartPr/>
                <p14:nvPr/>
              </p14:nvContentPartPr>
              <p14:xfrm>
                <a:off x="10751128" y="2939841"/>
                <a:ext cx="319680" cy="155160"/>
              </p14:xfrm>
            </p:contentPart>
          </mc:Choice>
          <mc:Fallback>
            <p:pic>
              <p:nvPicPr>
                <p:cNvPr id="99" name="Ink 98">
                  <a:extLst>
                    <a:ext uri="{FF2B5EF4-FFF2-40B4-BE49-F238E27FC236}">
                      <a16:creationId xmlns:a16="http://schemas.microsoft.com/office/drawing/2014/main" id="{9718BCBB-E55D-C44D-BE3D-3E1AFB13A481}"/>
                    </a:ext>
                  </a:extLst>
                </p:cNvPr>
                <p:cNvPicPr/>
                <p:nvPr/>
              </p:nvPicPr>
              <p:blipFill>
                <a:blip r:embed="rId278"/>
                <a:stretch>
                  <a:fillRect/>
                </a:stretch>
              </p:blipFill>
              <p:spPr>
                <a:xfrm>
                  <a:off x="10742488" y="2931201"/>
                  <a:ext cx="33732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00" name="Ink 99">
                  <a:extLst>
                    <a:ext uri="{FF2B5EF4-FFF2-40B4-BE49-F238E27FC236}">
                      <a16:creationId xmlns:a16="http://schemas.microsoft.com/office/drawing/2014/main" id="{579870D4-DF96-D5AD-10CF-2074D9DD6542}"/>
                    </a:ext>
                  </a:extLst>
                </p14:cNvPr>
                <p14:cNvContentPartPr/>
                <p14:nvPr/>
              </p14:nvContentPartPr>
              <p14:xfrm>
                <a:off x="11065768" y="2914641"/>
                <a:ext cx="136080" cy="66240"/>
              </p14:xfrm>
            </p:contentPart>
          </mc:Choice>
          <mc:Fallback>
            <p:pic>
              <p:nvPicPr>
                <p:cNvPr id="100" name="Ink 99">
                  <a:extLst>
                    <a:ext uri="{FF2B5EF4-FFF2-40B4-BE49-F238E27FC236}">
                      <a16:creationId xmlns:a16="http://schemas.microsoft.com/office/drawing/2014/main" id="{579870D4-DF96-D5AD-10CF-2074D9DD6542}"/>
                    </a:ext>
                  </a:extLst>
                </p:cNvPr>
                <p:cNvPicPr/>
                <p:nvPr/>
              </p:nvPicPr>
              <p:blipFill>
                <a:blip r:embed="rId280"/>
                <a:stretch>
                  <a:fillRect/>
                </a:stretch>
              </p:blipFill>
              <p:spPr>
                <a:xfrm>
                  <a:off x="11056768" y="2905641"/>
                  <a:ext cx="1537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04" name="Ink 103">
                  <a:extLst>
                    <a:ext uri="{FF2B5EF4-FFF2-40B4-BE49-F238E27FC236}">
                      <a16:creationId xmlns:a16="http://schemas.microsoft.com/office/drawing/2014/main" id="{BECE7924-E33A-75ED-B182-8A85ED82283C}"/>
                    </a:ext>
                  </a:extLst>
                </p14:cNvPr>
                <p14:cNvContentPartPr/>
                <p14:nvPr/>
              </p14:nvContentPartPr>
              <p14:xfrm>
                <a:off x="11337928" y="2827881"/>
                <a:ext cx="178560" cy="315720"/>
              </p14:xfrm>
            </p:contentPart>
          </mc:Choice>
          <mc:Fallback>
            <p:pic>
              <p:nvPicPr>
                <p:cNvPr id="104" name="Ink 103">
                  <a:extLst>
                    <a:ext uri="{FF2B5EF4-FFF2-40B4-BE49-F238E27FC236}">
                      <a16:creationId xmlns:a16="http://schemas.microsoft.com/office/drawing/2014/main" id="{BECE7924-E33A-75ED-B182-8A85ED82283C}"/>
                    </a:ext>
                  </a:extLst>
                </p:cNvPr>
                <p:cNvPicPr/>
                <p:nvPr/>
              </p:nvPicPr>
              <p:blipFill>
                <a:blip r:embed="rId282"/>
                <a:stretch>
                  <a:fillRect/>
                </a:stretch>
              </p:blipFill>
              <p:spPr>
                <a:xfrm>
                  <a:off x="11328928" y="2819241"/>
                  <a:ext cx="196200" cy="333360"/>
                </a:xfrm>
                <a:prstGeom prst="rect">
                  <a:avLst/>
                </a:prstGeom>
              </p:spPr>
            </p:pic>
          </mc:Fallback>
        </mc:AlternateContent>
      </p:grpSp>
      <p:grpSp>
        <p:nvGrpSpPr>
          <p:cNvPr id="115" name="Group 114">
            <a:extLst>
              <a:ext uri="{FF2B5EF4-FFF2-40B4-BE49-F238E27FC236}">
                <a16:creationId xmlns:a16="http://schemas.microsoft.com/office/drawing/2014/main" id="{28DF23D5-CC89-352A-9D47-B77FD2802943}"/>
              </a:ext>
            </a:extLst>
          </p:cNvPr>
          <p:cNvGrpSpPr/>
          <p:nvPr/>
        </p:nvGrpSpPr>
        <p:grpSpPr>
          <a:xfrm>
            <a:off x="8334088" y="2207961"/>
            <a:ext cx="969120" cy="461880"/>
            <a:chOff x="8334088" y="2207961"/>
            <a:chExt cx="969120" cy="461880"/>
          </a:xfrm>
        </p:grpSpPr>
        <mc:AlternateContent xmlns:mc="http://schemas.openxmlformats.org/markup-compatibility/2006">
          <mc:Choice xmlns:p14="http://schemas.microsoft.com/office/powerpoint/2010/main" Requires="p14">
            <p:contentPart p14:bwMode="auto" r:id="rId283">
              <p14:nvContentPartPr>
                <p14:cNvPr id="105" name="Ink 104">
                  <a:extLst>
                    <a:ext uri="{FF2B5EF4-FFF2-40B4-BE49-F238E27FC236}">
                      <a16:creationId xmlns:a16="http://schemas.microsoft.com/office/drawing/2014/main" id="{3CA17822-DB5D-851A-5675-1AE7F3BD5468}"/>
                    </a:ext>
                  </a:extLst>
                </p14:cNvPr>
                <p14:cNvContentPartPr/>
                <p14:nvPr/>
              </p14:nvContentPartPr>
              <p14:xfrm>
                <a:off x="8334088" y="2357721"/>
                <a:ext cx="126360" cy="34200"/>
              </p14:xfrm>
            </p:contentPart>
          </mc:Choice>
          <mc:Fallback>
            <p:pic>
              <p:nvPicPr>
                <p:cNvPr id="105" name="Ink 104">
                  <a:extLst>
                    <a:ext uri="{FF2B5EF4-FFF2-40B4-BE49-F238E27FC236}">
                      <a16:creationId xmlns:a16="http://schemas.microsoft.com/office/drawing/2014/main" id="{3CA17822-DB5D-851A-5675-1AE7F3BD5468}"/>
                    </a:ext>
                  </a:extLst>
                </p:cNvPr>
                <p:cNvPicPr/>
                <p:nvPr/>
              </p:nvPicPr>
              <p:blipFill>
                <a:blip r:embed="rId284"/>
                <a:stretch>
                  <a:fillRect/>
                </a:stretch>
              </p:blipFill>
              <p:spPr>
                <a:xfrm>
                  <a:off x="8325088" y="2348721"/>
                  <a:ext cx="1440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06" name="Ink 105">
                  <a:extLst>
                    <a:ext uri="{FF2B5EF4-FFF2-40B4-BE49-F238E27FC236}">
                      <a16:creationId xmlns:a16="http://schemas.microsoft.com/office/drawing/2014/main" id="{73F3E6AD-D17D-F388-C400-B8F5C30B4A2C}"/>
                    </a:ext>
                  </a:extLst>
                </p14:cNvPr>
                <p14:cNvContentPartPr/>
                <p14:nvPr/>
              </p14:nvContentPartPr>
              <p14:xfrm>
                <a:off x="8389528" y="2207961"/>
                <a:ext cx="418680" cy="251640"/>
              </p14:xfrm>
            </p:contentPart>
          </mc:Choice>
          <mc:Fallback>
            <p:pic>
              <p:nvPicPr>
                <p:cNvPr id="106" name="Ink 105">
                  <a:extLst>
                    <a:ext uri="{FF2B5EF4-FFF2-40B4-BE49-F238E27FC236}">
                      <a16:creationId xmlns:a16="http://schemas.microsoft.com/office/drawing/2014/main" id="{73F3E6AD-D17D-F388-C400-B8F5C30B4A2C}"/>
                    </a:ext>
                  </a:extLst>
                </p:cNvPr>
                <p:cNvPicPr/>
                <p:nvPr/>
              </p:nvPicPr>
              <p:blipFill>
                <a:blip r:embed="rId286"/>
                <a:stretch>
                  <a:fillRect/>
                </a:stretch>
              </p:blipFill>
              <p:spPr>
                <a:xfrm>
                  <a:off x="8380528" y="2199321"/>
                  <a:ext cx="4363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11" name="Ink 110">
                  <a:extLst>
                    <a:ext uri="{FF2B5EF4-FFF2-40B4-BE49-F238E27FC236}">
                      <a16:creationId xmlns:a16="http://schemas.microsoft.com/office/drawing/2014/main" id="{5D247832-FB56-0908-27D5-0B1E65804A17}"/>
                    </a:ext>
                  </a:extLst>
                </p14:cNvPr>
                <p14:cNvContentPartPr/>
                <p14:nvPr/>
              </p14:nvContentPartPr>
              <p14:xfrm>
                <a:off x="8938528" y="2215521"/>
                <a:ext cx="156960" cy="211320"/>
              </p14:xfrm>
            </p:contentPart>
          </mc:Choice>
          <mc:Fallback>
            <p:pic>
              <p:nvPicPr>
                <p:cNvPr id="111" name="Ink 110">
                  <a:extLst>
                    <a:ext uri="{FF2B5EF4-FFF2-40B4-BE49-F238E27FC236}">
                      <a16:creationId xmlns:a16="http://schemas.microsoft.com/office/drawing/2014/main" id="{5D247832-FB56-0908-27D5-0B1E65804A17}"/>
                    </a:ext>
                  </a:extLst>
                </p:cNvPr>
                <p:cNvPicPr/>
                <p:nvPr/>
              </p:nvPicPr>
              <p:blipFill>
                <a:blip r:embed="rId288"/>
                <a:stretch>
                  <a:fillRect/>
                </a:stretch>
              </p:blipFill>
              <p:spPr>
                <a:xfrm>
                  <a:off x="8929888" y="2206881"/>
                  <a:ext cx="17460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12" name="Ink 111">
                  <a:extLst>
                    <a:ext uri="{FF2B5EF4-FFF2-40B4-BE49-F238E27FC236}">
                      <a16:creationId xmlns:a16="http://schemas.microsoft.com/office/drawing/2014/main" id="{6654726A-A7DF-25ED-2107-E0720884BC47}"/>
                    </a:ext>
                  </a:extLst>
                </p14:cNvPr>
                <p14:cNvContentPartPr/>
                <p14:nvPr/>
              </p14:nvContentPartPr>
              <p14:xfrm>
                <a:off x="8761768" y="2474361"/>
                <a:ext cx="541440" cy="195480"/>
              </p14:xfrm>
            </p:contentPart>
          </mc:Choice>
          <mc:Fallback>
            <p:pic>
              <p:nvPicPr>
                <p:cNvPr id="112" name="Ink 111">
                  <a:extLst>
                    <a:ext uri="{FF2B5EF4-FFF2-40B4-BE49-F238E27FC236}">
                      <a16:creationId xmlns:a16="http://schemas.microsoft.com/office/drawing/2014/main" id="{6654726A-A7DF-25ED-2107-E0720884BC47}"/>
                    </a:ext>
                  </a:extLst>
                </p:cNvPr>
                <p:cNvPicPr/>
                <p:nvPr/>
              </p:nvPicPr>
              <p:blipFill>
                <a:blip r:embed="rId290"/>
                <a:stretch>
                  <a:fillRect/>
                </a:stretch>
              </p:blipFill>
              <p:spPr>
                <a:xfrm>
                  <a:off x="8753128" y="2465361"/>
                  <a:ext cx="559080" cy="213120"/>
                </a:xfrm>
                <a:prstGeom prst="rect">
                  <a:avLst/>
                </a:prstGeom>
              </p:spPr>
            </p:pic>
          </mc:Fallback>
        </mc:AlternateContent>
      </p:grpSp>
    </p:spTree>
    <p:extLst>
      <p:ext uri="{BB962C8B-B14F-4D97-AF65-F5344CB8AC3E}">
        <p14:creationId xmlns:p14="http://schemas.microsoft.com/office/powerpoint/2010/main" val="14667427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3223-71B7-20E5-4D8A-3DA98265AB08}"/>
              </a:ext>
            </a:extLst>
          </p:cNvPr>
          <p:cNvSpPr>
            <a:spLocks noGrp="1"/>
          </p:cNvSpPr>
          <p:nvPr>
            <p:ph type="title"/>
          </p:nvPr>
        </p:nvSpPr>
        <p:spPr/>
        <p:txBody>
          <a:bodyPr>
            <a:normAutofit/>
          </a:bodyPr>
          <a:lstStyle/>
          <a:p>
            <a:pPr algn="ctr"/>
            <a:r>
              <a:rPr lang="en-US" sz="4000" dirty="0"/>
              <a:t>Sum Pooling</a:t>
            </a:r>
            <a:endParaRPr lang="en-IN" sz="4000" dirty="0"/>
          </a:p>
        </p:txBody>
      </p:sp>
      <p:sp>
        <p:nvSpPr>
          <p:cNvPr id="3" name="Content Placeholder 2">
            <a:extLst>
              <a:ext uri="{FF2B5EF4-FFF2-40B4-BE49-F238E27FC236}">
                <a16:creationId xmlns:a16="http://schemas.microsoft.com/office/drawing/2014/main" id="{95CDCB93-5FED-7E8B-7209-39BA729144CE}"/>
              </a:ext>
            </a:extLst>
          </p:cNvPr>
          <p:cNvSpPr>
            <a:spLocks noGrp="1"/>
          </p:cNvSpPr>
          <p:nvPr>
            <p:ph idx="1"/>
          </p:nvPr>
        </p:nvSpPr>
        <p:spPr/>
        <p:txBody>
          <a:bodyPr/>
          <a:lstStyle/>
          <a:p>
            <a:pPr algn="just"/>
            <a:r>
              <a:rPr lang="en-US" sz="2400" dirty="0"/>
              <a:t>- It is similar to Max pooling, but instead of calculating the maximum value, we calculate the sum of each sub-region.</a:t>
            </a:r>
          </a:p>
          <a:p>
            <a:endParaRPr lang="en-IN" dirty="0"/>
          </a:p>
        </p:txBody>
      </p:sp>
      <p:grpSp>
        <p:nvGrpSpPr>
          <p:cNvPr id="6" name="Group 5">
            <a:extLst>
              <a:ext uri="{FF2B5EF4-FFF2-40B4-BE49-F238E27FC236}">
                <a16:creationId xmlns:a16="http://schemas.microsoft.com/office/drawing/2014/main" id="{D9521A05-8C96-BE00-6535-2FCF4731D458}"/>
              </a:ext>
            </a:extLst>
          </p:cNvPr>
          <p:cNvGrpSpPr/>
          <p:nvPr/>
        </p:nvGrpSpPr>
        <p:grpSpPr>
          <a:xfrm>
            <a:off x="2445762" y="886602"/>
            <a:ext cx="2018880" cy="1076400"/>
            <a:chOff x="2445762" y="886602"/>
            <a:chExt cx="2018880" cy="1076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D086D3B-A051-816C-A775-4D3BDE495F36}"/>
                    </a:ext>
                  </a:extLst>
                </p14:cNvPr>
                <p14:cNvContentPartPr/>
                <p14:nvPr/>
              </p14:nvContentPartPr>
              <p14:xfrm>
                <a:off x="2684802" y="1188642"/>
                <a:ext cx="1779840" cy="325800"/>
              </p14:xfrm>
            </p:contentPart>
          </mc:Choice>
          <mc:Fallback xmlns="">
            <p:pic>
              <p:nvPicPr>
                <p:cNvPr id="4" name="Ink 3">
                  <a:extLst>
                    <a:ext uri="{FF2B5EF4-FFF2-40B4-BE49-F238E27FC236}">
                      <a16:creationId xmlns:a16="http://schemas.microsoft.com/office/drawing/2014/main" id="{8D086D3B-A051-816C-A775-4D3BDE495F36}"/>
                    </a:ext>
                  </a:extLst>
                </p:cNvPr>
                <p:cNvPicPr/>
                <p:nvPr/>
              </p:nvPicPr>
              <p:blipFill>
                <a:blip r:embed="rId3"/>
                <a:stretch>
                  <a:fillRect/>
                </a:stretch>
              </p:blipFill>
              <p:spPr>
                <a:xfrm>
                  <a:off x="2675802" y="1179642"/>
                  <a:ext cx="17974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33DF9F7-C7B5-5BF5-220A-0125327AD7A1}"/>
                    </a:ext>
                  </a:extLst>
                </p14:cNvPr>
                <p14:cNvContentPartPr/>
                <p14:nvPr/>
              </p14:nvContentPartPr>
              <p14:xfrm>
                <a:off x="2445762" y="886602"/>
                <a:ext cx="1338120" cy="1076400"/>
              </p14:xfrm>
            </p:contentPart>
          </mc:Choice>
          <mc:Fallback xmlns="">
            <p:pic>
              <p:nvPicPr>
                <p:cNvPr id="5" name="Ink 4">
                  <a:extLst>
                    <a:ext uri="{FF2B5EF4-FFF2-40B4-BE49-F238E27FC236}">
                      <a16:creationId xmlns:a16="http://schemas.microsoft.com/office/drawing/2014/main" id="{633DF9F7-C7B5-5BF5-220A-0125327AD7A1}"/>
                    </a:ext>
                  </a:extLst>
                </p:cNvPr>
                <p:cNvPicPr/>
                <p:nvPr/>
              </p:nvPicPr>
              <p:blipFill>
                <a:blip r:embed="rId5"/>
                <a:stretch>
                  <a:fillRect/>
                </a:stretch>
              </p:blipFill>
              <p:spPr>
                <a:xfrm>
                  <a:off x="2436762" y="877962"/>
                  <a:ext cx="1355760" cy="1094040"/>
                </a:xfrm>
                <a:prstGeom prst="rect">
                  <a:avLst/>
                </a:prstGeom>
              </p:spPr>
            </p:pic>
          </mc:Fallback>
        </mc:AlternateContent>
      </p:grpSp>
    </p:spTree>
    <p:extLst>
      <p:ext uri="{BB962C8B-B14F-4D97-AF65-F5344CB8AC3E}">
        <p14:creationId xmlns:p14="http://schemas.microsoft.com/office/powerpoint/2010/main" val="8753919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AAFA1-13D7-5673-7162-37CF2AC16B2D}"/>
              </a:ext>
            </a:extLst>
          </p:cNvPr>
          <p:cNvSpPr>
            <a:spLocks noGrp="1"/>
          </p:cNvSpPr>
          <p:nvPr>
            <p:ph type="title"/>
          </p:nvPr>
        </p:nvSpPr>
        <p:spPr/>
        <p:txBody>
          <a:bodyPr>
            <a:normAutofit/>
          </a:bodyPr>
          <a:lstStyle/>
          <a:p>
            <a:pPr algn="ctr"/>
            <a:r>
              <a:rPr lang="en-US" sz="4000" dirty="0"/>
              <a:t>Sum Pooling</a:t>
            </a:r>
            <a:endParaRPr lang="en-IN" sz="4000" dirty="0"/>
          </a:p>
        </p:txBody>
      </p:sp>
      <p:pic>
        <p:nvPicPr>
          <p:cNvPr id="4" name="Picture 2" descr="Sum pooling: Image size:(4×4), Filter size: (3×3), Strides= 1 | Download  Scientific Diagram">
            <a:extLst>
              <a:ext uri="{FF2B5EF4-FFF2-40B4-BE49-F238E27FC236}">
                <a16:creationId xmlns:a16="http://schemas.microsoft.com/office/drawing/2014/main" id="{AA0B0D9F-BC97-BFF2-CE84-09B1A3B888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78038" y="2312193"/>
            <a:ext cx="8096250" cy="35567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C100AE1-740A-4184-6AB2-3255E6EEF778}"/>
                  </a:ext>
                </a:extLst>
              </p14:cNvPr>
              <p14:cNvContentPartPr/>
              <p14:nvPr/>
            </p14:nvContentPartPr>
            <p14:xfrm>
              <a:off x="6052928" y="5556924"/>
              <a:ext cx="34200" cy="6120"/>
            </p14:xfrm>
          </p:contentPart>
        </mc:Choice>
        <mc:Fallback xmlns="">
          <p:pic>
            <p:nvPicPr>
              <p:cNvPr id="7" name="Ink 6">
                <a:extLst>
                  <a:ext uri="{FF2B5EF4-FFF2-40B4-BE49-F238E27FC236}">
                    <a16:creationId xmlns:a16="http://schemas.microsoft.com/office/drawing/2014/main" id="{DC100AE1-740A-4184-6AB2-3255E6EEF778}"/>
                  </a:ext>
                </a:extLst>
              </p:cNvPr>
              <p:cNvPicPr/>
              <p:nvPr/>
            </p:nvPicPr>
            <p:blipFill>
              <a:blip r:embed="rId8"/>
              <a:stretch>
                <a:fillRect/>
              </a:stretch>
            </p:blipFill>
            <p:spPr>
              <a:xfrm>
                <a:off x="6043928" y="5548284"/>
                <a:ext cx="51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DD96A43B-9B18-1EE3-EB48-FAE2B2B02B63}"/>
                  </a:ext>
                </a:extLst>
              </p14:cNvPr>
              <p14:cNvContentPartPr/>
              <p14:nvPr/>
            </p14:nvContentPartPr>
            <p14:xfrm>
              <a:off x="5639488" y="5017761"/>
              <a:ext cx="691200" cy="475200"/>
            </p14:xfrm>
          </p:contentPart>
        </mc:Choice>
        <mc:Fallback xmlns="">
          <p:pic>
            <p:nvPicPr>
              <p:cNvPr id="11" name="Ink 10">
                <a:extLst>
                  <a:ext uri="{FF2B5EF4-FFF2-40B4-BE49-F238E27FC236}">
                    <a16:creationId xmlns:a16="http://schemas.microsoft.com/office/drawing/2014/main" id="{DD96A43B-9B18-1EE3-EB48-FAE2B2B02B63}"/>
                  </a:ext>
                </a:extLst>
              </p:cNvPr>
              <p:cNvPicPr/>
              <p:nvPr/>
            </p:nvPicPr>
            <p:blipFill>
              <a:blip r:embed="rId14"/>
              <a:stretch>
                <a:fillRect/>
              </a:stretch>
            </p:blipFill>
            <p:spPr>
              <a:xfrm>
                <a:off x="5630848" y="5009121"/>
                <a:ext cx="708840" cy="4928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2" name="Ink 11">
                <a:extLst>
                  <a:ext uri="{FF2B5EF4-FFF2-40B4-BE49-F238E27FC236}">
                    <a16:creationId xmlns:a16="http://schemas.microsoft.com/office/drawing/2014/main" id="{0B237382-CCAD-7494-E4AE-E712BEC9BFD1}"/>
                  </a:ext>
                </a:extLst>
              </p14:cNvPr>
              <p14:cNvContentPartPr/>
              <p14:nvPr/>
            </p14:nvContentPartPr>
            <p14:xfrm>
              <a:off x="4652728" y="2402721"/>
              <a:ext cx="81360" cy="1028520"/>
            </p14:xfrm>
          </p:contentPart>
        </mc:Choice>
        <mc:Fallback>
          <p:pic>
            <p:nvPicPr>
              <p:cNvPr id="12" name="Ink 11">
                <a:extLst>
                  <a:ext uri="{FF2B5EF4-FFF2-40B4-BE49-F238E27FC236}">
                    <a16:creationId xmlns:a16="http://schemas.microsoft.com/office/drawing/2014/main" id="{0B237382-CCAD-7494-E4AE-E712BEC9BFD1}"/>
                  </a:ext>
                </a:extLst>
              </p:cNvPr>
              <p:cNvPicPr/>
              <p:nvPr/>
            </p:nvPicPr>
            <p:blipFill>
              <a:blip r:embed="rId16"/>
              <a:stretch>
                <a:fillRect/>
              </a:stretch>
            </p:blipFill>
            <p:spPr>
              <a:xfrm>
                <a:off x="4643728" y="2393724"/>
                <a:ext cx="99000" cy="1046154"/>
              </a:xfrm>
              <a:prstGeom prst="rect">
                <a:avLst/>
              </a:prstGeom>
            </p:spPr>
          </p:pic>
        </mc:Fallback>
      </mc:AlternateContent>
      <p:grpSp>
        <p:nvGrpSpPr>
          <p:cNvPr id="19" name="Group 18">
            <a:extLst>
              <a:ext uri="{FF2B5EF4-FFF2-40B4-BE49-F238E27FC236}">
                <a16:creationId xmlns:a16="http://schemas.microsoft.com/office/drawing/2014/main" id="{4FA63FD4-2A5C-676F-9676-464AA6457FA4}"/>
              </a:ext>
            </a:extLst>
          </p:cNvPr>
          <p:cNvGrpSpPr/>
          <p:nvPr/>
        </p:nvGrpSpPr>
        <p:grpSpPr>
          <a:xfrm>
            <a:off x="5781328" y="5061321"/>
            <a:ext cx="1134360" cy="749880"/>
            <a:chOff x="5781328" y="5061321"/>
            <a:chExt cx="1134360" cy="749880"/>
          </a:xfrm>
        </p:grpSpPr>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B227F344-7DCC-FAD0-C46F-3CB9EFF61EE6}"/>
                    </a:ext>
                  </a:extLst>
                </p14:cNvPr>
                <p14:cNvContentPartPr/>
                <p14:nvPr/>
              </p14:nvContentPartPr>
              <p14:xfrm>
                <a:off x="6314848" y="5061321"/>
                <a:ext cx="600840" cy="439200"/>
              </p14:xfrm>
            </p:contentPart>
          </mc:Choice>
          <mc:Fallback xmlns="">
            <p:pic>
              <p:nvPicPr>
                <p:cNvPr id="16" name="Ink 15">
                  <a:extLst>
                    <a:ext uri="{FF2B5EF4-FFF2-40B4-BE49-F238E27FC236}">
                      <a16:creationId xmlns:a16="http://schemas.microsoft.com/office/drawing/2014/main" id="{B227F344-7DCC-FAD0-C46F-3CB9EFF61EE6}"/>
                    </a:ext>
                  </a:extLst>
                </p:cNvPr>
                <p:cNvPicPr/>
                <p:nvPr/>
              </p:nvPicPr>
              <p:blipFill>
                <a:blip r:embed="rId22"/>
                <a:stretch>
                  <a:fillRect/>
                </a:stretch>
              </p:blipFill>
              <p:spPr>
                <a:xfrm>
                  <a:off x="6306208" y="5052681"/>
                  <a:ext cx="61848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581EB4CF-D85E-FB23-3B58-B35E0D2A5FD3}"/>
                    </a:ext>
                  </a:extLst>
                </p14:cNvPr>
                <p14:cNvContentPartPr/>
                <p14:nvPr/>
              </p14:nvContentPartPr>
              <p14:xfrm>
                <a:off x="5781328" y="5466681"/>
                <a:ext cx="199440" cy="285480"/>
              </p14:xfrm>
            </p:contentPart>
          </mc:Choice>
          <mc:Fallback xmlns="">
            <p:pic>
              <p:nvPicPr>
                <p:cNvPr id="17" name="Ink 16">
                  <a:extLst>
                    <a:ext uri="{FF2B5EF4-FFF2-40B4-BE49-F238E27FC236}">
                      <a16:creationId xmlns:a16="http://schemas.microsoft.com/office/drawing/2014/main" id="{581EB4CF-D85E-FB23-3B58-B35E0D2A5FD3}"/>
                    </a:ext>
                  </a:extLst>
                </p:cNvPr>
                <p:cNvPicPr/>
                <p:nvPr/>
              </p:nvPicPr>
              <p:blipFill>
                <a:blip r:embed="rId24"/>
                <a:stretch>
                  <a:fillRect/>
                </a:stretch>
              </p:blipFill>
              <p:spPr>
                <a:xfrm>
                  <a:off x="5772328" y="5457681"/>
                  <a:ext cx="2170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B16CB0C0-D134-E1CB-0726-8B7798510272}"/>
                    </a:ext>
                  </a:extLst>
                </p14:cNvPr>
                <p14:cNvContentPartPr/>
                <p14:nvPr/>
              </p14:nvContentPartPr>
              <p14:xfrm>
                <a:off x="6331768" y="5288121"/>
                <a:ext cx="504720" cy="523080"/>
              </p14:xfrm>
            </p:contentPart>
          </mc:Choice>
          <mc:Fallback xmlns="">
            <p:pic>
              <p:nvPicPr>
                <p:cNvPr id="18" name="Ink 17">
                  <a:extLst>
                    <a:ext uri="{FF2B5EF4-FFF2-40B4-BE49-F238E27FC236}">
                      <a16:creationId xmlns:a16="http://schemas.microsoft.com/office/drawing/2014/main" id="{B16CB0C0-D134-E1CB-0726-8B7798510272}"/>
                    </a:ext>
                  </a:extLst>
                </p:cNvPr>
                <p:cNvPicPr/>
                <p:nvPr/>
              </p:nvPicPr>
              <p:blipFill>
                <a:blip r:embed="rId26"/>
                <a:stretch>
                  <a:fillRect/>
                </a:stretch>
              </p:blipFill>
              <p:spPr>
                <a:xfrm>
                  <a:off x="6322768" y="5279481"/>
                  <a:ext cx="522360" cy="54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 name="Ink 2">
                <a:extLst>
                  <a:ext uri="{FF2B5EF4-FFF2-40B4-BE49-F238E27FC236}">
                    <a16:creationId xmlns:a16="http://schemas.microsoft.com/office/drawing/2014/main" id="{1FBCA8BF-FF3D-7838-6F68-9D4067C7765D}"/>
                  </a:ext>
                </a:extLst>
              </p14:cNvPr>
              <p14:cNvContentPartPr/>
              <p14:nvPr/>
            </p14:nvContentPartPr>
            <p14:xfrm>
              <a:off x="5725002" y="5026007"/>
              <a:ext cx="525600" cy="430920"/>
            </p14:xfrm>
          </p:contentPart>
        </mc:Choice>
        <mc:Fallback xmlns="">
          <p:pic>
            <p:nvPicPr>
              <p:cNvPr id="3" name="Ink 2">
                <a:extLst>
                  <a:ext uri="{FF2B5EF4-FFF2-40B4-BE49-F238E27FC236}">
                    <a16:creationId xmlns:a16="http://schemas.microsoft.com/office/drawing/2014/main" id="{1FBCA8BF-FF3D-7838-6F68-9D4067C7765D}"/>
                  </a:ext>
                </a:extLst>
              </p:cNvPr>
              <p:cNvPicPr/>
              <p:nvPr/>
            </p:nvPicPr>
            <p:blipFill>
              <a:blip r:embed="rId28"/>
              <a:stretch>
                <a:fillRect/>
              </a:stretch>
            </p:blipFill>
            <p:spPr>
              <a:xfrm>
                <a:off x="5716362" y="5017367"/>
                <a:ext cx="543240" cy="4485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0" name="Ink 19">
                <a:extLst>
                  <a:ext uri="{FF2B5EF4-FFF2-40B4-BE49-F238E27FC236}">
                    <a16:creationId xmlns:a16="http://schemas.microsoft.com/office/drawing/2014/main" id="{62AAFDE1-EF35-F4F4-95C5-C5B9D1080CF0}"/>
                  </a:ext>
                </a:extLst>
              </p14:cNvPr>
              <p14:cNvContentPartPr/>
              <p14:nvPr/>
            </p14:nvContentPartPr>
            <p14:xfrm>
              <a:off x="6129088" y="5364441"/>
              <a:ext cx="164160" cy="85320"/>
            </p14:xfrm>
          </p:contentPart>
        </mc:Choice>
        <mc:Fallback>
          <p:pic>
            <p:nvPicPr>
              <p:cNvPr id="20" name="Ink 19">
                <a:extLst>
                  <a:ext uri="{FF2B5EF4-FFF2-40B4-BE49-F238E27FC236}">
                    <a16:creationId xmlns:a16="http://schemas.microsoft.com/office/drawing/2014/main" id="{62AAFDE1-EF35-F4F4-95C5-C5B9D1080CF0}"/>
                  </a:ext>
                </a:extLst>
              </p:cNvPr>
              <p:cNvPicPr/>
              <p:nvPr/>
            </p:nvPicPr>
            <p:blipFill>
              <a:blip r:embed="rId30"/>
              <a:stretch>
                <a:fillRect/>
              </a:stretch>
            </p:blipFill>
            <p:spPr>
              <a:xfrm>
                <a:off x="6120088" y="5355801"/>
                <a:ext cx="181800" cy="102960"/>
              </a:xfrm>
              <a:prstGeom prst="rect">
                <a:avLst/>
              </a:prstGeom>
            </p:spPr>
          </p:pic>
        </mc:Fallback>
      </mc:AlternateContent>
      <p:grpSp>
        <p:nvGrpSpPr>
          <p:cNvPr id="31" name="Group 30">
            <a:extLst>
              <a:ext uri="{FF2B5EF4-FFF2-40B4-BE49-F238E27FC236}">
                <a16:creationId xmlns:a16="http://schemas.microsoft.com/office/drawing/2014/main" id="{1F80999C-3A4A-444E-6328-7E004059AC40}"/>
              </a:ext>
            </a:extLst>
          </p:cNvPr>
          <p:cNvGrpSpPr/>
          <p:nvPr/>
        </p:nvGrpSpPr>
        <p:grpSpPr>
          <a:xfrm>
            <a:off x="6437608" y="4657041"/>
            <a:ext cx="1042200" cy="366480"/>
            <a:chOff x="6437608" y="4657041"/>
            <a:chExt cx="1042200" cy="366480"/>
          </a:xfrm>
        </p:grpSpPr>
        <mc:AlternateContent xmlns:mc="http://schemas.openxmlformats.org/markup-compatibility/2006">
          <mc:Choice xmlns:p14="http://schemas.microsoft.com/office/powerpoint/2010/main" Requires="p14">
            <p:contentPart p14:bwMode="auto" r:id="rId31">
              <p14:nvContentPartPr>
                <p14:cNvPr id="27" name="Ink 26">
                  <a:extLst>
                    <a:ext uri="{FF2B5EF4-FFF2-40B4-BE49-F238E27FC236}">
                      <a16:creationId xmlns:a16="http://schemas.microsoft.com/office/drawing/2014/main" id="{47E69EED-A425-75B9-3B75-4EE8BE85F320}"/>
                    </a:ext>
                  </a:extLst>
                </p14:cNvPr>
                <p14:cNvContentPartPr/>
                <p14:nvPr/>
              </p14:nvContentPartPr>
              <p14:xfrm>
                <a:off x="6437608" y="4737321"/>
                <a:ext cx="330480" cy="123840"/>
              </p14:xfrm>
            </p:contentPart>
          </mc:Choice>
          <mc:Fallback>
            <p:pic>
              <p:nvPicPr>
                <p:cNvPr id="27" name="Ink 26">
                  <a:extLst>
                    <a:ext uri="{FF2B5EF4-FFF2-40B4-BE49-F238E27FC236}">
                      <a16:creationId xmlns:a16="http://schemas.microsoft.com/office/drawing/2014/main" id="{47E69EED-A425-75B9-3B75-4EE8BE85F320}"/>
                    </a:ext>
                  </a:extLst>
                </p:cNvPr>
                <p:cNvPicPr/>
                <p:nvPr/>
              </p:nvPicPr>
              <p:blipFill>
                <a:blip r:embed="rId32"/>
                <a:stretch>
                  <a:fillRect/>
                </a:stretch>
              </p:blipFill>
              <p:spPr>
                <a:xfrm>
                  <a:off x="6428968" y="4728321"/>
                  <a:ext cx="34812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8" name="Ink 27">
                  <a:extLst>
                    <a:ext uri="{FF2B5EF4-FFF2-40B4-BE49-F238E27FC236}">
                      <a16:creationId xmlns:a16="http://schemas.microsoft.com/office/drawing/2014/main" id="{44346143-E36A-8833-7FC2-D0884D495F22}"/>
                    </a:ext>
                  </a:extLst>
                </p14:cNvPr>
                <p14:cNvContentPartPr/>
                <p14:nvPr/>
              </p14:nvContentPartPr>
              <p14:xfrm>
                <a:off x="6740728" y="4730121"/>
                <a:ext cx="193680" cy="16200"/>
              </p14:xfrm>
            </p:contentPart>
          </mc:Choice>
          <mc:Fallback>
            <p:pic>
              <p:nvPicPr>
                <p:cNvPr id="28" name="Ink 27">
                  <a:extLst>
                    <a:ext uri="{FF2B5EF4-FFF2-40B4-BE49-F238E27FC236}">
                      <a16:creationId xmlns:a16="http://schemas.microsoft.com/office/drawing/2014/main" id="{44346143-E36A-8833-7FC2-D0884D495F22}"/>
                    </a:ext>
                  </a:extLst>
                </p:cNvPr>
                <p:cNvPicPr/>
                <p:nvPr/>
              </p:nvPicPr>
              <p:blipFill>
                <a:blip r:embed="rId34"/>
                <a:stretch>
                  <a:fillRect/>
                </a:stretch>
              </p:blipFill>
              <p:spPr>
                <a:xfrm>
                  <a:off x="6731728" y="4721481"/>
                  <a:ext cx="21132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9" name="Ink 28">
                  <a:extLst>
                    <a:ext uri="{FF2B5EF4-FFF2-40B4-BE49-F238E27FC236}">
                      <a16:creationId xmlns:a16="http://schemas.microsoft.com/office/drawing/2014/main" id="{5C411775-CDD7-82AB-A2BC-297C4D49EEEE}"/>
                    </a:ext>
                  </a:extLst>
                </p14:cNvPr>
                <p14:cNvContentPartPr/>
                <p14:nvPr/>
              </p14:nvContentPartPr>
              <p14:xfrm>
                <a:off x="6818488" y="4657041"/>
                <a:ext cx="483480" cy="197640"/>
              </p14:xfrm>
            </p:contentPart>
          </mc:Choice>
          <mc:Fallback>
            <p:pic>
              <p:nvPicPr>
                <p:cNvPr id="29" name="Ink 28">
                  <a:extLst>
                    <a:ext uri="{FF2B5EF4-FFF2-40B4-BE49-F238E27FC236}">
                      <a16:creationId xmlns:a16="http://schemas.microsoft.com/office/drawing/2014/main" id="{5C411775-CDD7-82AB-A2BC-297C4D49EEEE}"/>
                    </a:ext>
                  </a:extLst>
                </p:cNvPr>
                <p:cNvPicPr/>
                <p:nvPr/>
              </p:nvPicPr>
              <p:blipFill>
                <a:blip r:embed="rId36"/>
                <a:stretch>
                  <a:fillRect/>
                </a:stretch>
              </p:blipFill>
              <p:spPr>
                <a:xfrm>
                  <a:off x="6809488" y="4648401"/>
                  <a:ext cx="50112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0" name="Ink 29">
                  <a:extLst>
                    <a:ext uri="{FF2B5EF4-FFF2-40B4-BE49-F238E27FC236}">
                      <a16:creationId xmlns:a16="http://schemas.microsoft.com/office/drawing/2014/main" id="{BFA35A6D-D83B-B8EC-F9FC-AE4C9A7D7648}"/>
                    </a:ext>
                  </a:extLst>
                </p14:cNvPr>
                <p14:cNvContentPartPr/>
                <p14:nvPr/>
              </p14:nvContentPartPr>
              <p14:xfrm>
                <a:off x="6746488" y="4818321"/>
                <a:ext cx="733320" cy="205200"/>
              </p14:xfrm>
            </p:contentPart>
          </mc:Choice>
          <mc:Fallback>
            <p:pic>
              <p:nvPicPr>
                <p:cNvPr id="30" name="Ink 29">
                  <a:extLst>
                    <a:ext uri="{FF2B5EF4-FFF2-40B4-BE49-F238E27FC236}">
                      <a16:creationId xmlns:a16="http://schemas.microsoft.com/office/drawing/2014/main" id="{BFA35A6D-D83B-B8EC-F9FC-AE4C9A7D7648}"/>
                    </a:ext>
                  </a:extLst>
                </p:cNvPr>
                <p:cNvPicPr/>
                <p:nvPr/>
              </p:nvPicPr>
              <p:blipFill>
                <a:blip r:embed="rId38"/>
                <a:stretch>
                  <a:fillRect/>
                </a:stretch>
              </p:blipFill>
              <p:spPr>
                <a:xfrm>
                  <a:off x="6737848" y="4809681"/>
                  <a:ext cx="750960" cy="222840"/>
                </a:xfrm>
                <a:prstGeom prst="rect">
                  <a:avLst/>
                </a:prstGeom>
              </p:spPr>
            </p:pic>
          </mc:Fallback>
        </mc:AlternateContent>
      </p:grpSp>
      <p:grpSp>
        <p:nvGrpSpPr>
          <p:cNvPr id="35" name="Group 34">
            <a:extLst>
              <a:ext uri="{FF2B5EF4-FFF2-40B4-BE49-F238E27FC236}">
                <a16:creationId xmlns:a16="http://schemas.microsoft.com/office/drawing/2014/main" id="{0D274AAC-A54D-9653-72E4-6A9E868D81F4}"/>
              </a:ext>
            </a:extLst>
          </p:cNvPr>
          <p:cNvGrpSpPr/>
          <p:nvPr/>
        </p:nvGrpSpPr>
        <p:grpSpPr>
          <a:xfrm>
            <a:off x="6733528" y="5332761"/>
            <a:ext cx="349200" cy="75600"/>
            <a:chOff x="6733528" y="5332761"/>
            <a:chExt cx="349200" cy="75600"/>
          </a:xfrm>
        </p:grpSpPr>
        <mc:AlternateContent xmlns:mc="http://schemas.openxmlformats.org/markup-compatibility/2006">
          <mc:Choice xmlns:p14="http://schemas.microsoft.com/office/powerpoint/2010/main" Requires="p14">
            <p:contentPart p14:bwMode="auto" r:id="rId39">
              <p14:nvContentPartPr>
                <p14:cNvPr id="33" name="Ink 32">
                  <a:extLst>
                    <a:ext uri="{FF2B5EF4-FFF2-40B4-BE49-F238E27FC236}">
                      <a16:creationId xmlns:a16="http://schemas.microsoft.com/office/drawing/2014/main" id="{D62845A7-B3A6-914F-DADB-F7DA7310C8F2}"/>
                    </a:ext>
                  </a:extLst>
                </p14:cNvPr>
                <p14:cNvContentPartPr/>
                <p14:nvPr/>
              </p14:nvContentPartPr>
              <p14:xfrm>
                <a:off x="6733528" y="5332761"/>
                <a:ext cx="196560" cy="75600"/>
              </p14:xfrm>
            </p:contentPart>
          </mc:Choice>
          <mc:Fallback>
            <p:pic>
              <p:nvPicPr>
                <p:cNvPr id="33" name="Ink 32">
                  <a:extLst>
                    <a:ext uri="{FF2B5EF4-FFF2-40B4-BE49-F238E27FC236}">
                      <a16:creationId xmlns:a16="http://schemas.microsoft.com/office/drawing/2014/main" id="{D62845A7-B3A6-914F-DADB-F7DA7310C8F2}"/>
                    </a:ext>
                  </a:extLst>
                </p:cNvPr>
                <p:cNvPicPr/>
                <p:nvPr/>
              </p:nvPicPr>
              <p:blipFill>
                <a:blip r:embed="rId40"/>
                <a:stretch>
                  <a:fillRect/>
                </a:stretch>
              </p:blipFill>
              <p:spPr>
                <a:xfrm>
                  <a:off x="6724888" y="5323761"/>
                  <a:ext cx="214200" cy="9324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4" name="Ink 33">
                  <a:extLst>
                    <a:ext uri="{FF2B5EF4-FFF2-40B4-BE49-F238E27FC236}">
                      <a16:creationId xmlns:a16="http://schemas.microsoft.com/office/drawing/2014/main" id="{754C50B6-751D-1E14-7A93-DFF788C50907}"/>
                    </a:ext>
                  </a:extLst>
                </p14:cNvPr>
                <p14:cNvContentPartPr/>
                <p14:nvPr/>
              </p14:nvContentPartPr>
              <p14:xfrm>
                <a:off x="6820648" y="5374161"/>
                <a:ext cx="262080" cy="29160"/>
              </p14:xfrm>
            </p:contentPart>
          </mc:Choice>
          <mc:Fallback>
            <p:pic>
              <p:nvPicPr>
                <p:cNvPr id="34" name="Ink 33">
                  <a:extLst>
                    <a:ext uri="{FF2B5EF4-FFF2-40B4-BE49-F238E27FC236}">
                      <a16:creationId xmlns:a16="http://schemas.microsoft.com/office/drawing/2014/main" id="{754C50B6-751D-1E14-7A93-DFF788C50907}"/>
                    </a:ext>
                  </a:extLst>
                </p:cNvPr>
                <p:cNvPicPr/>
                <p:nvPr/>
              </p:nvPicPr>
              <p:blipFill>
                <a:blip r:embed="rId42"/>
                <a:stretch>
                  <a:fillRect/>
                </a:stretch>
              </p:blipFill>
              <p:spPr>
                <a:xfrm>
                  <a:off x="6812008" y="5365161"/>
                  <a:ext cx="279720" cy="468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
            <p14:nvContentPartPr>
              <p14:cNvPr id="36" name="Ink 35">
                <a:extLst>
                  <a:ext uri="{FF2B5EF4-FFF2-40B4-BE49-F238E27FC236}">
                    <a16:creationId xmlns:a16="http://schemas.microsoft.com/office/drawing/2014/main" id="{77BAD496-0D1D-47CA-78A4-5DC0C7D2DAEB}"/>
                  </a:ext>
                </a:extLst>
              </p14:cNvPr>
              <p14:cNvContentPartPr/>
              <p14:nvPr/>
            </p14:nvContentPartPr>
            <p14:xfrm>
              <a:off x="5991208" y="5813361"/>
              <a:ext cx="9720" cy="22680"/>
            </p14:xfrm>
          </p:contentPart>
        </mc:Choice>
        <mc:Fallback>
          <p:pic>
            <p:nvPicPr>
              <p:cNvPr id="36" name="Ink 35">
                <a:extLst>
                  <a:ext uri="{FF2B5EF4-FFF2-40B4-BE49-F238E27FC236}">
                    <a16:creationId xmlns:a16="http://schemas.microsoft.com/office/drawing/2014/main" id="{77BAD496-0D1D-47CA-78A4-5DC0C7D2DAEB}"/>
                  </a:ext>
                </a:extLst>
              </p:cNvPr>
              <p:cNvPicPr/>
              <p:nvPr/>
            </p:nvPicPr>
            <p:blipFill>
              <a:blip r:embed="rId44"/>
              <a:stretch>
                <a:fillRect/>
              </a:stretch>
            </p:blipFill>
            <p:spPr>
              <a:xfrm>
                <a:off x="5982208" y="5804361"/>
                <a:ext cx="27360" cy="40320"/>
              </a:xfrm>
              <a:prstGeom prst="rect">
                <a:avLst/>
              </a:prstGeom>
            </p:spPr>
          </p:pic>
        </mc:Fallback>
      </mc:AlternateContent>
    </p:spTree>
    <p:extLst>
      <p:ext uri="{BB962C8B-B14F-4D97-AF65-F5344CB8AC3E}">
        <p14:creationId xmlns:p14="http://schemas.microsoft.com/office/powerpoint/2010/main" val="13923406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6CD0-4B36-6E3F-A5B3-B534E2BF27D5}"/>
              </a:ext>
            </a:extLst>
          </p:cNvPr>
          <p:cNvSpPr>
            <a:spLocks noGrp="1"/>
          </p:cNvSpPr>
          <p:nvPr>
            <p:ph type="title"/>
          </p:nvPr>
        </p:nvSpPr>
        <p:spPr/>
        <p:txBody>
          <a:bodyPr>
            <a:normAutofit/>
          </a:bodyPr>
          <a:lstStyle/>
          <a:p>
            <a:pPr algn="ctr"/>
            <a:r>
              <a:rPr lang="en-US" sz="4000" dirty="0"/>
              <a:t>CNN Working</a:t>
            </a:r>
            <a:endParaRPr lang="en-IN" sz="4000" dirty="0"/>
          </a:p>
        </p:txBody>
      </p:sp>
      <p:pic>
        <p:nvPicPr>
          <p:cNvPr id="4" name="Picture 2" descr="See the source image">
            <a:extLst>
              <a:ext uri="{FF2B5EF4-FFF2-40B4-BE49-F238E27FC236}">
                <a16:creationId xmlns:a16="http://schemas.microsoft.com/office/drawing/2014/main" id="{1F86DA44-FDC6-1C09-33AC-858E2EB71C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710" y="2108199"/>
            <a:ext cx="7557796" cy="41526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E5AAD9BE-8521-A4F3-D752-F8593C62AB72}"/>
                  </a:ext>
                </a:extLst>
              </p14:cNvPr>
              <p14:cNvContentPartPr/>
              <p14:nvPr/>
            </p14:nvContentPartPr>
            <p14:xfrm>
              <a:off x="8143615" y="4612036"/>
              <a:ext cx="18000" cy="14400"/>
            </p14:xfrm>
          </p:contentPart>
        </mc:Choice>
        <mc:Fallback xmlns="">
          <p:pic>
            <p:nvPicPr>
              <p:cNvPr id="11" name="Ink 10">
                <a:extLst>
                  <a:ext uri="{FF2B5EF4-FFF2-40B4-BE49-F238E27FC236}">
                    <a16:creationId xmlns:a16="http://schemas.microsoft.com/office/drawing/2014/main" id="{E5AAD9BE-8521-A4F3-D752-F8593C62AB72}"/>
                  </a:ext>
                </a:extLst>
              </p:cNvPr>
              <p:cNvPicPr/>
              <p:nvPr/>
            </p:nvPicPr>
            <p:blipFill>
              <a:blip r:embed="rId16"/>
              <a:stretch>
                <a:fillRect/>
              </a:stretch>
            </p:blipFill>
            <p:spPr>
              <a:xfrm>
                <a:off x="8134975" y="4603396"/>
                <a:ext cx="356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a:extLst>
                  <a:ext uri="{FF2B5EF4-FFF2-40B4-BE49-F238E27FC236}">
                    <a16:creationId xmlns:a16="http://schemas.microsoft.com/office/drawing/2014/main" id="{1EA6C802-21A9-A35A-670D-3F2D358000B2}"/>
                  </a:ext>
                </a:extLst>
              </p14:cNvPr>
              <p14:cNvContentPartPr/>
              <p14:nvPr/>
            </p14:nvContentPartPr>
            <p14:xfrm>
              <a:off x="8077720" y="4667880"/>
              <a:ext cx="23760" cy="42840"/>
            </p14:xfrm>
          </p:contentPart>
        </mc:Choice>
        <mc:Fallback xmlns="">
          <p:pic>
            <p:nvPicPr>
              <p:cNvPr id="38" name="Ink 37">
                <a:extLst>
                  <a:ext uri="{FF2B5EF4-FFF2-40B4-BE49-F238E27FC236}">
                    <a16:creationId xmlns:a16="http://schemas.microsoft.com/office/drawing/2014/main" id="{1EA6C802-21A9-A35A-670D-3F2D358000B2}"/>
                  </a:ext>
                </a:extLst>
              </p:cNvPr>
              <p:cNvPicPr/>
              <p:nvPr/>
            </p:nvPicPr>
            <p:blipFill>
              <a:blip r:embed="rId22"/>
              <a:stretch>
                <a:fillRect/>
              </a:stretch>
            </p:blipFill>
            <p:spPr>
              <a:xfrm>
                <a:off x="8069080" y="4658880"/>
                <a:ext cx="41400" cy="60480"/>
              </a:xfrm>
              <a:prstGeom prst="rect">
                <a:avLst/>
              </a:prstGeom>
            </p:spPr>
          </p:pic>
        </mc:Fallback>
      </mc:AlternateContent>
      <p:grpSp>
        <p:nvGrpSpPr>
          <p:cNvPr id="102" name="Group 101">
            <a:extLst>
              <a:ext uri="{FF2B5EF4-FFF2-40B4-BE49-F238E27FC236}">
                <a16:creationId xmlns:a16="http://schemas.microsoft.com/office/drawing/2014/main" id="{CFD59E21-E4BF-93FD-D7A2-E3FBD846090F}"/>
              </a:ext>
            </a:extLst>
          </p:cNvPr>
          <p:cNvGrpSpPr/>
          <p:nvPr/>
        </p:nvGrpSpPr>
        <p:grpSpPr>
          <a:xfrm>
            <a:off x="2722360" y="2617320"/>
            <a:ext cx="6091200" cy="2820240"/>
            <a:chOff x="2722360" y="2617320"/>
            <a:chExt cx="6091200" cy="2820240"/>
          </a:xfrm>
        </p:grpSpPr>
        <mc:AlternateContent xmlns:mc="http://schemas.openxmlformats.org/markup-compatibility/2006" xmlns:p14="http://schemas.microsoft.com/office/powerpoint/2010/main">
          <mc:Choice Requires="p14">
            <p:contentPart p14:bwMode="auto" r:id="rId23">
              <p14:nvContentPartPr>
                <p14:cNvPr id="21" name="Ink 20">
                  <a:extLst>
                    <a:ext uri="{FF2B5EF4-FFF2-40B4-BE49-F238E27FC236}">
                      <a16:creationId xmlns:a16="http://schemas.microsoft.com/office/drawing/2014/main" id="{BCFAD8F9-5296-23FC-4751-D1868B4132A4}"/>
                    </a:ext>
                  </a:extLst>
                </p14:cNvPr>
                <p14:cNvContentPartPr/>
                <p14:nvPr/>
              </p14:nvContentPartPr>
              <p14:xfrm>
                <a:off x="5972440" y="4822320"/>
                <a:ext cx="6120" cy="7560"/>
              </p14:xfrm>
            </p:contentPart>
          </mc:Choice>
          <mc:Fallback xmlns="">
            <p:pic>
              <p:nvPicPr>
                <p:cNvPr id="21" name="Ink 20">
                  <a:extLst>
                    <a:ext uri="{FF2B5EF4-FFF2-40B4-BE49-F238E27FC236}">
                      <a16:creationId xmlns:a16="http://schemas.microsoft.com/office/drawing/2014/main" id="{BCFAD8F9-5296-23FC-4751-D1868B4132A4}"/>
                    </a:ext>
                  </a:extLst>
                </p:cNvPr>
                <p:cNvPicPr/>
                <p:nvPr/>
              </p:nvPicPr>
              <p:blipFill>
                <a:blip r:embed="rId24"/>
                <a:stretch>
                  <a:fillRect/>
                </a:stretch>
              </p:blipFill>
              <p:spPr>
                <a:xfrm>
                  <a:off x="5963800" y="4813680"/>
                  <a:ext cx="237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181DCF42-4C88-8D94-708E-43E4367BB600}"/>
                    </a:ext>
                  </a:extLst>
                </p14:cNvPr>
                <p14:cNvContentPartPr/>
                <p14:nvPr/>
              </p14:nvContentPartPr>
              <p14:xfrm>
                <a:off x="5403640" y="4791360"/>
                <a:ext cx="6120" cy="5400"/>
              </p14:xfrm>
            </p:contentPart>
          </mc:Choice>
          <mc:Fallback xmlns="">
            <p:pic>
              <p:nvPicPr>
                <p:cNvPr id="22" name="Ink 21">
                  <a:extLst>
                    <a:ext uri="{FF2B5EF4-FFF2-40B4-BE49-F238E27FC236}">
                      <a16:creationId xmlns:a16="http://schemas.microsoft.com/office/drawing/2014/main" id="{181DCF42-4C88-8D94-708E-43E4367BB600}"/>
                    </a:ext>
                  </a:extLst>
                </p:cNvPr>
                <p:cNvPicPr/>
                <p:nvPr/>
              </p:nvPicPr>
              <p:blipFill>
                <a:blip r:embed="rId26"/>
                <a:stretch>
                  <a:fillRect/>
                </a:stretch>
              </p:blipFill>
              <p:spPr>
                <a:xfrm>
                  <a:off x="5395000" y="4782360"/>
                  <a:ext cx="237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F4B4634B-A5A5-9B29-6DA3-D320393B48B4}"/>
                    </a:ext>
                  </a:extLst>
                </p14:cNvPr>
                <p14:cNvContentPartPr/>
                <p14:nvPr/>
              </p14:nvContentPartPr>
              <p14:xfrm>
                <a:off x="4259920" y="4814400"/>
                <a:ext cx="360" cy="360"/>
              </p14:xfrm>
            </p:contentPart>
          </mc:Choice>
          <mc:Fallback xmlns="">
            <p:pic>
              <p:nvPicPr>
                <p:cNvPr id="23" name="Ink 22">
                  <a:extLst>
                    <a:ext uri="{FF2B5EF4-FFF2-40B4-BE49-F238E27FC236}">
                      <a16:creationId xmlns:a16="http://schemas.microsoft.com/office/drawing/2014/main" id="{F4B4634B-A5A5-9B29-6DA3-D320393B48B4}"/>
                    </a:ext>
                  </a:extLst>
                </p:cNvPr>
                <p:cNvPicPr/>
                <p:nvPr/>
              </p:nvPicPr>
              <p:blipFill>
                <a:blip r:embed="rId28"/>
                <a:stretch>
                  <a:fillRect/>
                </a:stretch>
              </p:blipFill>
              <p:spPr>
                <a:xfrm>
                  <a:off x="4251280" y="48054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AD00314F-72F4-36D0-E7BA-314D2EBFB6BD}"/>
                    </a:ext>
                  </a:extLst>
                </p14:cNvPr>
                <p14:cNvContentPartPr/>
                <p14:nvPr/>
              </p14:nvContentPartPr>
              <p14:xfrm>
                <a:off x="2722360" y="4872720"/>
                <a:ext cx="360" cy="360"/>
              </p14:xfrm>
            </p:contentPart>
          </mc:Choice>
          <mc:Fallback xmlns="">
            <p:pic>
              <p:nvPicPr>
                <p:cNvPr id="24" name="Ink 23">
                  <a:extLst>
                    <a:ext uri="{FF2B5EF4-FFF2-40B4-BE49-F238E27FC236}">
                      <a16:creationId xmlns:a16="http://schemas.microsoft.com/office/drawing/2014/main" id="{AD00314F-72F4-36D0-E7BA-314D2EBFB6BD}"/>
                    </a:ext>
                  </a:extLst>
                </p:cNvPr>
                <p:cNvPicPr/>
                <p:nvPr/>
              </p:nvPicPr>
              <p:blipFill>
                <a:blip r:embed="rId28"/>
                <a:stretch>
                  <a:fillRect/>
                </a:stretch>
              </p:blipFill>
              <p:spPr>
                <a:xfrm>
                  <a:off x="2713720" y="4864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62B59BA1-811B-ED59-DC8C-0482BC4B69EC}"/>
                    </a:ext>
                  </a:extLst>
                </p14:cNvPr>
                <p14:cNvContentPartPr/>
                <p14:nvPr/>
              </p14:nvContentPartPr>
              <p14:xfrm>
                <a:off x="7991320" y="4703880"/>
                <a:ext cx="5040" cy="6120"/>
              </p14:xfrm>
            </p:contentPart>
          </mc:Choice>
          <mc:Fallback xmlns="">
            <p:pic>
              <p:nvPicPr>
                <p:cNvPr id="19" name="Ink 18">
                  <a:extLst>
                    <a:ext uri="{FF2B5EF4-FFF2-40B4-BE49-F238E27FC236}">
                      <a16:creationId xmlns:a16="http://schemas.microsoft.com/office/drawing/2014/main" id="{62B59BA1-811B-ED59-DC8C-0482BC4B69EC}"/>
                    </a:ext>
                  </a:extLst>
                </p:cNvPr>
                <p:cNvPicPr/>
                <p:nvPr/>
              </p:nvPicPr>
              <p:blipFill>
                <a:blip r:embed="rId28"/>
                <a:stretch>
                  <a:fillRect/>
                </a:stretch>
              </p:blipFill>
              <p:spPr>
                <a:xfrm>
                  <a:off x="7982320" y="4695240"/>
                  <a:ext cx="22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434DCB50-B9BD-1D4C-ECB5-798C7DF62FCB}"/>
                    </a:ext>
                  </a:extLst>
                </p14:cNvPr>
                <p14:cNvContentPartPr/>
                <p14:nvPr/>
              </p14:nvContentPartPr>
              <p14:xfrm>
                <a:off x="7244680" y="4776960"/>
                <a:ext cx="14040" cy="4680"/>
              </p14:xfrm>
            </p:contentPart>
          </mc:Choice>
          <mc:Fallback xmlns="">
            <p:pic>
              <p:nvPicPr>
                <p:cNvPr id="20" name="Ink 19">
                  <a:extLst>
                    <a:ext uri="{FF2B5EF4-FFF2-40B4-BE49-F238E27FC236}">
                      <a16:creationId xmlns:a16="http://schemas.microsoft.com/office/drawing/2014/main" id="{434DCB50-B9BD-1D4C-ECB5-798C7DF62FCB}"/>
                    </a:ext>
                  </a:extLst>
                </p:cNvPr>
                <p:cNvPicPr/>
                <p:nvPr/>
              </p:nvPicPr>
              <p:blipFill>
                <a:blip r:embed="rId36"/>
                <a:stretch>
                  <a:fillRect/>
                </a:stretch>
              </p:blipFill>
              <p:spPr>
                <a:xfrm>
                  <a:off x="7235680" y="4767960"/>
                  <a:ext cx="3168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1" name="Ink 30">
                  <a:extLst>
                    <a:ext uri="{FF2B5EF4-FFF2-40B4-BE49-F238E27FC236}">
                      <a16:creationId xmlns:a16="http://schemas.microsoft.com/office/drawing/2014/main" id="{8D6EE86A-D409-DE60-8AD7-E0B1FE48E7DF}"/>
                    </a:ext>
                  </a:extLst>
                </p14:cNvPr>
                <p14:cNvContentPartPr/>
                <p14:nvPr/>
              </p14:nvContentPartPr>
              <p14:xfrm>
                <a:off x="8014360" y="5433600"/>
                <a:ext cx="2880" cy="3960"/>
              </p14:xfrm>
            </p:contentPart>
          </mc:Choice>
          <mc:Fallback xmlns="">
            <p:pic>
              <p:nvPicPr>
                <p:cNvPr id="31" name="Ink 30">
                  <a:extLst>
                    <a:ext uri="{FF2B5EF4-FFF2-40B4-BE49-F238E27FC236}">
                      <a16:creationId xmlns:a16="http://schemas.microsoft.com/office/drawing/2014/main" id="{8D6EE86A-D409-DE60-8AD7-E0B1FE48E7DF}"/>
                    </a:ext>
                  </a:extLst>
                </p:cNvPr>
                <p:cNvPicPr/>
                <p:nvPr/>
              </p:nvPicPr>
              <p:blipFill>
                <a:blip r:embed="rId28"/>
                <a:stretch>
                  <a:fillRect/>
                </a:stretch>
              </p:blipFill>
              <p:spPr>
                <a:xfrm>
                  <a:off x="8005720" y="5424960"/>
                  <a:ext cx="205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0" name="Ink 49">
                  <a:extLst>
                    <a:ext uri="{FF2B5EF4-FFF2-40B4-BE49-F238E27FC236}">
                      <a16:creationId xmlns:a16="http://schemas.microsoft.com/office/drawing/2014/main" id="{48E734F8-795D-1C0E-D9F1-76BF7DBEA8CD}"/>
                    </a:ext>
                  </a:extLst>
                </p14:cNvPr>
                <p14:cNvContentPartPr/>
                <p14:nvPr/>
              </p14:nvContentPartPr>
              <p14:xfrm>
                <a:off x="7716280" y="3698400"/>
                <a:ext cx="30960" cy="33480"/>
              </p14:xfrm>
            </p:contentPart>
          </mc:Choice>
          <mc:Fallback xmlns="">
            <p:pic>
              <p:nvPicPr>
                <p:cNvPr id="50" name="Ink 49">
                  <a:extLst>
                    <a:ext uri="{FF2B5EF4-FFF2-40B4-BE49-F238E27FC236}">
                      <a16:creationId xmlns:a16="http://schemas.microsoft.com/office/drawing/2014/main" id="{48E734F8-795D-1C0E-D9F1-76BF7DBEA8CD}"/>
                    </a:ext>
                  </a:extLst>
                </p:cNvPr>
                <p:cNvPicPr/>
                <p:nvPr/>
              </p:nvPicPr>
              <p:blipFill>
                <a:blip r:embed="rId65"/>
                <a:stretch>
                  <a:fillRect/>
                </a:stretch>
              </p:blipFill>
              <p:spPr>
                <a:xfrm>
                  <a:off x="7707280" y="3689760"/>
                  <a:ext cx="486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Ink 54">
                  <a:extLst>
                    <a:ext uri="{FF2B5EF4-FFF2-40B4-BE49-F238E27FC236}">
                      <a16:creationId xmlns:a16="http://schemas.microsoft.com/office/drawing/2014/main" id="{A34AAC6F-F4BD-00DE-3395-770CC6287724}"/>
                    </a:ext>
                  </a:extLst>
                </p14:cNvPr>
                <p14:cNvContentPartPr/>
                <p14:nvPr/>
              </p14:nvContentPartPr>
              <p14:xfrm>
                <a:off x="8155480" y="3970560"/>
                <a:ext cx="29160" cy="3240"/>
              </p14:xfrm>
            </p:contentPart>
          </mc:Choice>
          <mc:Fallback xmlns="">
            <p:pic>
              <p:nvPicPr>
                <p:cNvPr id="55" name="Ink 54">
                  <a:extLst>
                    <a:ext uri="{FF2B5EF4-FFF2-40B4-BE49-F238E27FC236}">
                      <a16:creationId xmlns:a16="http://schemas.microsoft.com/office/drawing/2014/main" id="{A34AAC6F-F4BD-00DE-3395-770CC6287724}"/>
                    </a:ext>
                  </a:extLst>
                </p:cNvPr>
                <p:cNvPicPr/>
                <p:nvPr/>
              </p:nvPicPr>
              <p:blipFill>
                <a:blip r:embed="rId73"/>
                <a:stretch>
                  <a:fillRect/>
                </a:stretch>
              </p:blipFill>
              <p:spPr>
                <a:xfrm>
                  <a:off x="8146840" y="3961920"/>
                  <a:ext cx="46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Ink 55">
                  <a:extLst>
                    <a:ext uri="{FF2B5EF4-FFF2-40B4-BE49-F238E27FC236}">
                      <a16:creationId xmlns:a16="http://schemas.microsoft.com/office/drawing/2014/main" id="{50CF1084-9032-AB0A-7E24-2F53E936B2B3}"/>
                    </a:ext>
                  </a:extLst>
                </p14:cNvPr>
                <p14:cNvContentPartPr/>
                <p14:nvPr/>
              </p14:nvContentPartPr>
              <p14:xfrm>
                <a:off x="8466160" y="3409680"/>
                <a:ext cx="16200" cy="60840"/>
              </p14:xfrm>
            </p:contentPart>
          </mc:Choice>
          <mc:Fallback xmlns="">
            <p:pic>
              <p:nvPicPr>
                <p:cNvPr id="56" name="Ink 55">
                  <a:extLst>
                    <a:ext uri="{FF2B5EF4-FFF2-40B4-BE49-F238E27FC236}">
                      <a16:creationId xmlns:a16="http://schemas.microsoft.com/office/drawing/2014/main" id="{50CF1084-9032-AB0A-7E24-2F53E936B2B3}"/>
                    </a:ext>
                  </a:extLst>
                </p:cNvPr>
                <p:cNvPicPr/>
                <p:nvPr/>
              </p:nvPicPr>
              <p:blipFill>
                <a:blip r:embed="rId75"/>
                <a:stretch>
                  <a:fillRect/>
                </a:stretch>
              </p:blipFill>
              <p:spPr>
                <a:xfrm>
                  <a:off x="8457160" y="3401040"/>
                  <a:ext cx="338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Ink 56">
                  <a:extLst>
                    <a:ext uri="{FF2B5EF4-FFF2-40B4-BE49-F238E27FC236}">
                      <a16:creationId xmlns:a16="http://schemas.microsoft.com/office/drawing/2014/main" id="{3A72AF9B-A6E0-F5EA-8B78-2FD514ECABBF}"/>
                    </a:ext>
                  </a:extLst>
                </p14:cNvPr>
                <p14:cNvContentPartPr/>
                <p14:nvPr/>
              </p14:nvContentPartPr>
              <p14:xfrm>
                <a:off x="8023360" y="3859320"/>
                <a:ext cx="360" cy="360"/>
              </p14:xfrm>
            </p:contentPart>
          </mc:Choice>
          <mc:Fallback xmlns="">
            <p:pic>
              <p:nvPicPr>
                <p:cNvPr id="57" name="Ink 56">
                  <a:extLst>
                    <a:ext uri="{FF2B5EF4-FFF2-40B4-BE49-F238E27FC236}">
                      <a16:creationId xmlns:a16="http://schemas.microsoft.com/office/drawing/2014/main" id="{3A72AF9B-A6E0-F5EA-8B78-2FD514ECABBF}"/>
                    </a:ext>
                  </a:extLst>
                </p:cNvPr>
                <p:cNvPicPr/>
                <p:nvPr/>
              </p:nvPicPr>
              <p:blipFill>
                <a:blip r:embed="rId28"/>
                <a:stretch>
                  <a:fillRect/>
                </a:stretch>
              </p:blipFill>
              <p:spPr>
                <a:xfrm>
                  <a:off x="8014360" y="38506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Ink 58">
                  <a:extLst>
                    <a:ext uri="{FF2B5EF4-FFF2-40B4-BE49-F238E27FC236}">
                      <a16:creationId xmlns:a16="http://schemas.microsoft.com/office/drawing/2014/main" id="{A60255ED-75B1-1EFA-8A1F-6B1C3A363D28}"/>
                    </a:ext>
                  </a:extLst>
                </p14:cNvPr>
                <p14:cNvContentPartPr/>
                <p14:nvPr/>
              </p14:nvContentPartPr>
              <p14:xfrm>
                <a:off x="7877200" y="4602720"/>
                <a:ext cx="10080" cy="8280"/>
              </p14:xfrm>
            </p:contentPart>
          </mc:Choice>
          <mc:Fallback xmlns="">
            <p:pic>
              <p:nvPicPr>
                <p:cNvPr id="59" name="Ink 58">
                  <a:extLst>
                    <a:ext uri="{FF2B5EF4-FFF2-40B4-BE49-F238E27FC236}">
                      <a16:creationId xmlns:a16="http://schemas.microsoft.com/office/drawing/2014/main" id="{A60255ED-75B1-1EFA-8A1F-6B1C3A363D28}"/>
                    </a:ext>
                  </a:extLst>
                </p:cNvPr>
                <p:cNvPicPr/>
                <p:nvPr/>
              </p:nvPicPr>
              <p:blipFill>
                <a:blip r:embed="rId80"/>
                <a:stretch>
                  <a:fillRect/>
                </a:stretch>
              </p:blipFill>
              <p:spPr>
                <a:xfrm>
                  <a:off x="7868560" y="4594080"/>
                  <a:ext cx="27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Ink 60">
                  <a:extLst>
                    <a:ext uri="{FF2B5EF4-FFF2-40B4-BE49-F238E27FC236}">
                      <a16:creationId xmlns:a16="http://schemas.microsoft.com/office/drawing/2014/main" id="{8BF3A0C7-AB27-E637-B862-0A6C8285A6D2}"/>
                    </a:ext>
                  </a:extLst>
                </p14:cNvPr>
                <p14:cNvContentPartPr/>
                <p14:nvPr/>
              </p14:nvContentPartPr>
              <p14:xfrm>
                <a:off x="8069080" y="3889560"/>
                <a:ext cx="1800" cy="360"/>
              </p14:xfrm>
            </p:contentPart>
          </mc:Choice>
          <mc:Fallback xmlns="">
            <p:pic>
              <p:nvPicPr>
                <p:cNvPr id="61" name="Ink 60">
                  <a:extLst>
                    <a:ext uri="{FF2B5EF4-FFF2-40B4-BE49-F238E27FC236}">
                      <a16:creationId xmlns:a16="http://schemas.microsoft.com/office/drawing/2014/main" id="{8BF3A0C7-AB27-E637-B862-0A6C8285A6D2}"/>
                    </a:ext>
                  </a:extLst>
                </p:cNvPr>
                <p:cNvPicPr/>
                <p:nvPr/>
              </p:nvPicPr>
              <p:blipFill>
                <a:blip r:embed="rId28"/>
                <a:stretch>
                  <a:fillRect/>
                </a:stretch>
              </p:blipFill>
              <p:spPr>
                <a:xfrm>
                  <a:off x="8060080" y="388092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2" name="Ink 61">
                  <a:extLst>
                    <a:ext uri="{FF2B5EF4-FFF2-40B4-BE49-F238E27FC236}">
                      <a16:creationId xmlns:a16="http://schemas.microsoft.com/office/drawing/2014/main" id="{869EFD02-8BDD-4872-2931-0854CE3897B7}"/>
                    </a:ext>
                  </a:extLst>
                </p14:cNvPr>
                <p14:cNvContentPartPr/>
                <p14:nvPr/>
              </p14:nvContentPartPr>
              <p14:xfrm>
                <a:off x="8024080" y="3804600"/>
                <a:ext cx="20520" cy="360"/>
              </p14:xfrm>
            </p:contentPart>
          </mc:Choice>
          <mc:Fallback xmlns="">
            <p:pic>
              <p:nvPicPr>
                <p:cNvPr id="62" name="Ink 61">
                  <a:extLst>
                    <a:ext uri="{FF2B5EF4-FFF2-40B4-BE49-F238E27FC236}">
                      <a16:creationId xmlns:a16="http://schemas.microsoft.com/office/drawing/2014/main" id="{869EFD02-8BDD-4872-2931-0854CE3897B7}"/>
                    </a:ext>
                  </a:extLst>
                </p:cNvPr>
                <p:cNvPicPr/>
                <p:nvPr/>
              </p:nvPicPr>
              <p:blipFill>
                <a:blip r:embed="rId85"/>
                <a:stretch>
                  <a:fillRect/>
                </a:stretch>
              </p:blipFill>
              <p:spPr>
                <a:xfrm>
                  <a:off x="8015440" y="3795600"/>
                  <a:ext cx="38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Ink 62">
                  <a:extLst>
                    <a:ext uri="{FF2B5EF4-FFF2-40B4-BE49-F238E27FC236}">
                      <a16:creationId xmlns:a16="http://schemas.microsoft.com/office/drawing/2014/main" id="{671E7F65-FC47-D664-F403-B443A334E8EE}"/>
                    </a:ext>
                  </a:extLst>
                </p14:cNvPr>
                <p14:cNvContentPartPr/>
                <p14:nvPr/>
              </p14:nvContentPartPr>
              <p14:xfrm>
                <a:off x="8537800" y="3389160"/>
                <a:ext cx="1440" cy="2880"/>
              </p14:xfrm>
            </p:contentPart>
          </mc:Choice>
          <mc:Fallback xmlns="">
            <p:pic>
              <p:nvPicPr>
                <p:cNvPr id="63" name="Ink 62">
                  <a:extLst>
                    <a:ext uri="{FF2B5EF4-FFF2-40B4-BE49-F238E27FC236}">
                      <a16:creationId xmlns:a16="http://schemas.microsoft.com/office/drawing/2014/main" id="{671E7F65-FC47-D664-F403-B443A334E8EE}"/>
                    </a:ext>
                  </a:extLst>
                </p:cNvPr>
                <p:cNvPicPr/>
                <p:nvPr/>
              </p:nvPicPr>
              <p:blipFill>
                <a:blip r:embed="rId28"/>
                <a:stretch>
                  <a:fillRect/>
                </a:stretch>
              </p:blipFill>
              <p:spPr>
                <a:xfrm>
                  <a:off x="8529160" y="3380160"/>
                  <a:ext cx="19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0" name="Ink 69">
                  <a:extLst>
                    <a:ext uri="{FF2B5EF4-FFF2-40B4-BE49-F238E27FC236}">
                      <a16:creationId xmlns:a16="http://schemas.microsoft.com/office/drawing/2014/main" id="{CAE159BB-BFDD-9FE8-1F4C-ACB63B41449B}"/>
                    </a:ext>
                  </a:extLst>
                </p14:cNvPr>
                <p14:cNvContentPartPr/>
                <p14:nvPr/>
              </p14:nvContentPartPr>
              <p14:xfrm>
                <a:off x="8600080" y="2617320"/>
                <a:ext cx="14760" cy="6120"/>
              </p14:xfrm>
            </p:contentPart>
          </mc:Choice>
          <mc:Fallback xmlns="">
            <p:pic>
              <p:nvPicPr>
                <p:cNvPr id="70" name="Ink 69">
                  <a:extLst>
                    <a:ext uri="{FF2B5EF4-FFF2-40B4-BE49-F238E27FC236}">
                      <a16:creationId xmlns:a16="http://schemas.microsoft.com/office/drawing/2014/main" id="{CAE159BB-BFDD-9FE8-1F4C-ACB63B41449B}"/>
                    </a:ext>
                  </a:extLst>
                </p:cNvPr>
                <p:cNvPicPr/>
                <p:nvPr/>
              </p:nvPicPr>
              <p:blipFill>
                <a:blip r:embed="rId94"/>
                <a:stretch>
                  <a:fillRect/>
                </a:stretch>
              </p:blipFill>
              <p:spPr>
                <a:xfrm>
                  <a:off x="8591080" y="2608320"/>
                  <a:ext cx="32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2" name="Ink 71">
                  <a:extLst>
                    <a:ext uri="{FF2B5EF4-FFF2-40B4-BE49-F238E27FC236}">
                      <a16:creationId xmlns:a16="http://schemas.microsoft.com/office/drawing/2014/main" id="{19AE91AA-A1C5-440C-E4EA-DF29E8F7CBCE}"/>
                    </a:ext>
                  </a:extLst>
                </p14:cNvPr>
                <p14:cNvContentPartPr/>
                <p14:nvPr/>
              </p14:nvContentPartPr>
              <p14:xfrm>
                <a:off x="8808520" y="3495720"/>
                <a:ext cx="5040" cy="360"/>
              </p14:xfrm>
            </p:contentPart>
          </mc:Choice>
          <mc:Fallback xmlns="">
            <p:pic>
              <p:nvPicPr>
                <p:cNvPr id="72" name="Ink 71">
                  <a:extLst>
                    <a:ext uri="{FF2B5EF4-FFF2-40B4-BE49-F238E27FC236}">
                      <a16:creationId xmlns:a16="http://schemas.microsoft.com/office/drawing/2014/main" id="{19AE91AA-A1C5-440C-E4EA-DF29E8F7CBCE}"/>
                    </a:ext>
                  </a:extLst>
                </p:cNvPr>
                <p:cNvPicPr/>
                <p:nvPr/>
              </p:nvPicPr>
              <p:blipFill>
                <a:blip r:embed="rId28"/>
                <a:stretch>
                  <a:fillRect/>
                </a:stretch>
              </p:blipFill>
              <p:spPr>
                <a:xfrm>
                  <a:off x="8799520" y="3486720"/>
                  <a:ext cx="226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6">
            <p14:nvContentPartPr>
              <p14:cNvPr id="108" name="Ink 107">
                <a:extLst>
                  <a:ext uri="{FF2B5EF4-FFF2-40B4-BE49-F238E27FC236}">
                    <a16:creationId xmlns:a16="http://schemas.microsoft.com/office/drawing/2014/main" id="{173120A8-7600-047A-E152-4E17B053A96C}"/>
                  </a:ext>
                </a:extLst>
              </p14:cNvPr>
              <p14:cNvContentPartPr/>
              <p14:nvPr/>
            </p14:nvContentPartPr>
            <p14:xfrm>
              <a:off x="438455" y="1455638"/>
              <a:ext cx="817200" cy="237600"/>
            </p14:xfrm>
          </p:contentPart>
        </mc:Choice>
        <mc:Fallback xmlns="">
          <p:pic>
            <p:nvPicPr>
              <p:cNvPr id="108" name="Ink 107">
                <a:extLst>
                  <a:ext uri="{FF2B5EF4-FFF2-40B4-BE49-F238E27FC236}">
                    <a16:creationId xmlns:a16="http://schemas.microsoft.com/office/drawing/2014/main" id="{173120A8-7600-047A-E152-4E17B053A96C}"/>
                  </a:ext>
                </a:extLst>
              </p:cNvPr>
              <p:cNvPicPr/>
              <p:nvPr/>
            </p:nvPicPr>
            <p:blipFill>
              <a:blip r:embed="rId147"/>
              <a:stretch>
                <a:fillRect/>
              </a:stretch>
            </p:blipFill>
            <p:spPr>
              <a:xfrm>
                <a:off x="429455" y="1446998"/>
                <a:ext cx="83484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 name="Ink 2">
                <a:extLst>
                  <a:ext uri="{FF2B5EF4-FFF2-40B4-BE49-F238E27FC236}">
                    <a16:creationId xmlns:a16="http://schemas.microsoft.com/office/drawing/2014/main" id="{59A89697-C5A9-0CA3-D1BB-0E32E53B46F1}"/>
                  </a:ext>
                </a:extLst>
              </p14:cNvPr>
              <p14:cNvContentPartPr/>
              <p14:nvPr/>
            </p14:nvContentPartPr>
            <p14:xfrm>
              <a:off x="8898912" y="4478112"/>
              <a:ext cx="937080" cy="615600"/>
            </p14:xfrm>
          </p:contentPart>
        </mc:Choice>
        <mc:Fallback>
          <p:pic>
            <p:nvPicPr>
              <p:cNvPr id="3" name="Ink 2">
                <a:extLst>
                  <a:ext uri="{FF2B5EF4-FFF2-40B4-BE49-F238E27FC236}">
                    <a16:creationId xmlns:a16="http://schemas.microsoft.com/office/drawing/2014/main" id="{59A89697-C5A9-0CA3-D1BB-0E32E53B46F1}"/>
                  </a:ext>
                </a:extLst>
              </p:cNvPr>
              <p:cNvPicPr/>
              <p:nvPr/>
            </p:nvPicPr>
            <p:blipFill>
              <a:blip r:embed="rId149"/>
              <a:stretch>
                <a:fillRect/>
              </a:stretch>
            </p:blipFill>
            <p:spPr>
              <a:xfrm>
                <a:off x="8889912" y="4469112"/>
                <a:ext cx="954720" cy="633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5" name="Ink 4">
                <a:extLst>
                  <a:ext uri="{FF2B5EF4-FFF2-40B4-BE49-F238E27FC236}">
                    <a16:creationId xmlns:a16="http://schemas.microsoft.com/office/drawing/2014/main" id="{782534EA-77F1-12BB-44A5-38FF5648FEB0}"/>
                  </a:ext>
                </a:extLst>
              </p14:cNvPr>
              <p14:cNvContentPartPr/>
              <p14:nvPr/>
            </p14:nvContentPartPr>
            <p14:xfrm>
              <a:off x="7855992" y="4785912"/>
              <a:ext cx="9720" cy="3960"/>
            </p14:xfrm>
          </p:contentPart>
        </mc:Choice>
        <mc:Fallback>
          <p:pic>
            <p:nvPicPr>
              <p:cNvPr id="5" name="Ink 4">
                <a:extLst>
                  <a:ext uri="{FF2B5EF4-FFF2-40B4-BE49-F238E27FC236}">
                    <a16:creationId xmlns:a16="http://schemas.microsoft.com/office/drawing/2014/main" id="{782534EA-77F1-12BB-44A5-38FF5648FEB0}"/>
                  </a:ext>
                </a:extLst>
              </p:cNvPr>
              <p:cNvPicPr/>
              <p:nvPr/>
            </p:nvPicPr>
            <p:blipFill>
              <a:blip r:embed="rId151"/>
              <a:stretch>
                <a:fillRect/>
              </a:stretch>
            </p:blipFill>
            <p:spPr>
              <a:xfrm>
                <a:off x="7847352" y="4776912"/>
                <a:ext cx="2736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 name="Ink 5">
                <a:extLst>
                  <a:ext uri="{FF2B5EF4-FFF2-40B4-BE49-F238E27FC236}">
                    <a16:creationId xmlns:a16="http://schemas.microsoft.com/office/drawing/2014/main" id="{20685514-79D5-D0E2-8C32-3A0F0EC1B5C5}"/>
                  </a:ext>
                </a:extLst>
              </p14:cNvPr>
              <p14:cNvContentPartPr/>
              <p14:nvPr/>
            </p14:nvContentPartPr>
            <p14:xfrm>
              <a:off x="7236432" y="4723272"/>
              <a:ext cx="360" cy="360"/>
            </p14:xfrm>
          </p:contentPart>
        </mc:Choice>
        <mc:Fallback>
          <p:pic>
            <p:nvPicPr>
              <p:cNvPr id="6" name="Ink 5">
                <a:extLst>
                  <a:ext uri="{FF2B5EF4-FFF2-40B4-BE49-F238E27FC236}">
                    <a16:creationId xmlns:a16="http://schemas.microsoft.com/office/drawing/2014/main" id="{20685514-79D5-D0E2-8C32-3A0F0EC1B5C5}"/>
                  </a:ext>
                </a:extLst>
              </p:cNvPr>
              <p:cNvPicPr/>
              <p:nvPr/>
            </p:nvPicPr>
            <p:blipFill>
              <a:blip r:embed="rId153"/>
              <a:stretch>
                <a:fillRect/>
              </a:stretch>
            </p:blipFill>
            <p:spPr>
              <a:xfrm>
                <a:off x="7227432" y="47146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7" name="Ink 6">
                <a:extLst>
                  <a:ext uri="{FF2B5EF4-FFF2-40B4-BE49-F238E27FC236}">
                    <a16:creationId xmlns:a16="http://schemas.microsoft.com/office/drawing/2014/main" id="{85CAF6C8-0089-8835-8BF6-8F932295DF42}"/>
                  </a:ext>
                </a:extLst>
              </p14:cNvPr>
              <p14:cNvContentPartPr/>
              <p14:nvPr/>
            </p14:nvContentPartPr>
            <p14:xfrm>
              <a:off x="8904312" y="3735072"/>
              <a:ext cx="874440" cy="633240"/>
            </p14:xfrm>
          </p:contentPart>
        </mc:Choice>
        <mc:Fallback>
          <p:pic>
            <p:nvPicPr>
              <p:cNvPr id="7" name="Ink 6">
                <a:extLst>
                  <a:ext uri="{FF2B5EF4-FFF2-40B4-BE49-F238E27FC236}">
                    <a16:creationId xmlns:a16="http://schemas.microsoft.com/office/drawing/2014/main" id="{85CAF6C8-0089-8835-8BF6-8F932295DF42}"/>
                  </a:ext>
                </a:extLst>
              </p:cNvPr>
              <p:cNvPicPr/>
              <p:nvPr/>
            </p:nvPicPr>
            <p:blipFill>
              <a:blip r:embed="rId155"/>
              <a:stretch>
                <a:fillRect/>
              </a:stretch>
            </p:blipFill>
            <p:spPr>
              <a:xfrm>
                <a:off x="8895312" y="3726072"/>
                <a:ext cx="892080" cy="6508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 name="Ink 7">
                <a:extLst>
                  <a:ext uri="{FF2B5EF4-FFF2-40B4-BE49-F238E27FC236}">
                    <a16:creationId xmlns:a16="http://schemas.microsoft.com/office/drawing/2014/main" id="{4F445E33-40DF-34EE-5385-13ABEDD492A0}"/>
                  </a:ext>
                </a:extLst>
              </p14:cNvPr>
              <p14:cNvContentPartPr/>
              <p14:nvPr/>
            </p14:nvContentPartPr>
            <p14:xfrm>
              <a:off x="8974152" y="3381912"/>
              <a:ext cx="789840" cy="391680"/>
            </p14:xfrm>
          </p:contentPart>
        </mc:Choice>
        <mc:Fallback>
          <p:pic>
            <p:nvPicPr>
              <p:cNvPr id="8" name="Ink 7">
                <a:extLst>
                  <a:ext uri="{FF2B5EF4-FFF2-40B4-BE49-F238E27FC236}">
                    <a16:creationId xmlns:a16="http://schemas.microsoft.com/office/drawing/2014/main" id="{4F445E33-40DF-34EE-5385-13ABEDD492A0}"/>
                  </a:ext>
                </a:extLst>
              </p:cNvPr>
              <p:cNvPicPr/>
              <p:nvPr/>
            </p:nvPicPr>
            <p:blipFill>
              <a:blip r:embed="rId157"/>
              <a:stretch>
                <a:fillRect/>
              </a:stretch>
            </p:blipFill>
            <p:spPr>
              <a:xfrm>
                <a:off x="8965512" y="3372912"/>
                <a:ext cx="807480" cy="409320"/>
              </a:xfrm>
              <a:prstGeom prst="rect">
                <a:avLst/>
              </a:prstGeom>
            </p:spPr>
          </p:pic>
        </mc:Fallback>
      </mc:AlternateContent>
      <p:grpSp>
        <p:nvGrpSpPr>
          <p:cNvPr id="13" name="Group 12">
            <a:extLst>
              <a:ext uri="{FF2B5EF4-FFF2-40B4-BE49-F238E27FC236}">
                <a16:creationId xmlns:a16="http://schemas.microsoft.com/office/drawing/2014/main" id="{A9153043-464F-74AD-3E08-800E8E4078D6}"/>
              </a:ext>
            </a:extLst>
          </p:cNvPr>
          <p:cNvGrpSpPr/>
          <p:nvPr/>
        </p:nvGrpSpPr>
        <p:grpSpPr>
          <a:xfrm>
            <a:off x="8476992" y="3691512"/>
            <a:ext cx="639720" cy="532800"/>
            <a:chOff x="8476992" y="3691512"/>
            <a:chExt cx="639720" cy="532800"/>
          </a:xfrm>
        </p:grpSpPr>
        <mc:AlternateContent xmlns:mc="http://schemas.openxmlformats.org/markup-compatibility/2006">
          <mc:Choice xmlns:p14="http://schemas.microsoft.com/office/powerpoint/2010/main" Requires="p14">
            <p:contentPart p14:bwMode="auto" r:id="rId158">
              <p14:nvContentPartPr>
                <p14:cNvPr id="9" name="Ink 8">
                  <a:extLst>
                    <a:ext uri="{FF2B5EF4-FFF2-40B4-BE49-F238E27FC236}">
                      <a16:creationId xmlns:a16="http://schemas.microsoft.com/office/drawing/2014/main" id="{5FB8E7B6-B56D-56FD-C913-38A1BAC1815C}"/>
                    </a:ext>
                  </a:extLst>
                </p14:cNvPr>
                <p14:cNvContentPartPr/>
                <p14:nvPr/>
              </p14:nvContentPartPr>
              <p14:xfrm>
                <a:off x="8713152" y="3801312"/>
                <a:ext cx="232920" cy="128520"/>
              </p14:xfrm>
            </p:contentPart>
          </mc:Choice>
          <mc:Fallback>
            <p:pic>
              <p:nvPicPr>
                <p:cNvPr id="9" name="Ink 8">
                  <a:extLst>
                    <a:ext uri="{FF2B5EF4-FFF2-40B4-BE49-F238E27FC236}">
                      <a16:creationId xmlns:a16="http://schemas.microsoft.com/office/drawing/2014/main" id="{5FB8E7B6-B56D-56FD-C913-38A1BAC1815C}"/>
                    </a:ext>
                  </a:extLst>
                </p:cNvPr>
                <p:cNvPicPr/>
                <p:nvPr/>
              </p:nvPicPr>
              <p:blipFill>
                <a:blip r:embed="rId159"/>
                <a:stretch>
                  <a:fillRect/>
                </a:stretch>
              </p:blipFill>
              <p:spPr>
                <a:xfrm>
                  <a:off x="8704152" y="3792312"/>
                  <a:ext cx="2505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 name="Ink 9">
                  <a:extLst>
                    <a:ext uri="{FF2B5EF4-FFF2-40B4-BE49-F238E27FC236}">
                      <a16:creationId xmlns:a16="http://schemas.microsoft.com/office/drawing/2014/main" id="{49CA0A90-FDC4-CCF8-FF22-0FDF20200A3E}"/>
                    </a:ext>
                  </a:extLst>
                </p14:cNvPr>
                <p14:cNvContentPartPr/>
                <p14:nvPr/>
              </p14:nvContentPartPr>
              <p14:xfrm>
                <a:off x="8738352" y="3997872"/>
                <a:ext cx="132840" cy="10800"/>
              </p14:xfrm>
            </p:contentPart>
          </mc:Choice>
          <mc:Fallback>
            <p:pic>
              <p:nvPicPr>
                <p:cNvPr id="10" name="Ink 9">
                  <a:extLst>
                    <a:ext uri="{FF2B5EF4-FFF2-40B4-BE49-F238E27FC236}">
                      <a16:creationId xmlns:a16="http://schemas.microsoft.com/office/drawing/2014/main" id="{49CA0A90-FDC4-CCF8-FF22-0FDF20200A3E}"/>
                    </a:ext>
                  </a:extLst>
                </p:cNvPr>
                <p:cNvPicPr/>
                <p:nvPr/>
              </p:nvPicPr>
              <p:blipFill>
                <a:blip r:embed="rId161"/>
                <a:stretch>
                  <a:fillRect/>
                </a:stretch>
              </p:blipFill>
              <p:spPr>
                <a:xfrm>
                  <a:off x="8729712" y="3989232"/>
                  <a:ext cx="15048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2" name="Ink 11">
                  <a:extLst>
                    <a:ext uri="{FF2B5EF4-FFF2-40B4-BE49-F238E27FC236}">
                      <a16:creationId xmlns:a16="http://schemas.microsoft.com/office/drawing/2014/main" id="{02746A18-9D90-BDE6-33BD-48E9742A6E0A}"/>
                    </a:ext>
                  </a:extLst>
                </p14:cNvPr>
                <p14:cNvContentPartPr/>
                <p14:nvPr/>
              </p14:nvContentPartPr>
              <p14:xfrm>
                <a:off x="8476992" y="3691512"/>
                <a:ext cx="639720" cy="532800"/>
              </p14:xfrm>
            </p:contentPart>
          </mc:Choice>
          <mc:Fallback>
            <p:pic>
              <p:nvPicPr>
                <p:cNvPr id="12" name="Ink 11">
                  <a:extLst>
                    <a:ext uri="{FF2B5EF4-FFF2-40B4-BE49-F238E27FC236}">
                      <a16:creationId xmlns:a16="http://schemas.microsoft.com/office/drawing/2014/main" id="{02746A18-9D90-BDE6-33BD-48E9742A6E0A}"/>
                    </a:ext>
                  </a:extLst>
                </p:cNvPr>
                <p:cNvPicPr/>
                <p:nvPr/>
              </p:nvPicPr>
              <p:blipFill>
                <a:blip r:embed="rId163"/>
                <a:stretch>
                  <a:fillRect/>
                </a:stretch>
              </p:blipFill>
              <p:spPr>
                <a:xfrm>
                  <a:off x="8468352" y="3682872"/>
                  <a:ext cx="657360" cy="550440"/>
                </a:xfrm>
                <a:prstGeom prst="rect">
                  <a:avLst/>
                </a:prstGeom>
              </p:spPr>
            </p:pic>
          </mc:Fallback>
        </mc:AlternateContent>
      </p:grpSp>
      <p:grpSp>
        <p:nvGrpSpPr>
          <p:cNvPr id="27" name="Group 26">
            <a:extLst>
              <a:ext uri="{FF2B5EF4-FFF2-40B4-BE49-F238E27FC236}">
                <a16:creationId xmlns:a16="http://schemas.microsoft.com/office/drawing/2014/main" id="{9931EA9C-FC76-9C27-A5F0-24F926273822}"/>
              </a:ext>
            </a:extLst>
          </p:cNvPr>
          <p:cNvGrpSpPr/>
          <p:nvPr/>
        </p:nvGrpSpPr>
        <p:grpSpPr>
          <a:xfrm>
            <a:off x="10136592" y="3746232"/>
            <a:ext cx="703080" cy="480960"/>
            <a:chOff x="10136592" y="3746232"/>
            <a:chExt cx="703080" cy="480960"/>
          </a:xfrm>
        </p:grpSpPr>
        <mc:AlternateContent xmlns:mc="http://schemas.openxmlformats.org/markup-compatibility/2006">
          <mc:Choice xmlns:p14="http://schemas.microsoft.com/office/powerpoint/2010/main" Requires="p14">
            <p:contentPart p14:bwMode="auto" r:id="rId164">
              <p14:nvContentPartPr>
                <p14:cNvPr id="16" name="Ink 15">
                  <a:extLst>
                    <a:ext uri="{FF2B5EF4-FFF2-40B4-BE49-F238E27FC236}">
                      <a16:creationId xmlns:a16="http://schemas.microsoft.com/office/drawing/2014/main" id="{175F9C4D-7D4E-544B-0643-6B88F70AB956}"/>
                    </a:ext>
                  </a:extLst>
                </p14:cNvPr>
                <p14:cNvContentPartPr/>
                <p14:nvPr/>
              </p14:nvContentPartPr>
              <p14:xfrm>
                <a:off x="10336032" y="3858912"/>
                <a:ext cx="220680" cy="111600"/>
              </p14:xfrm>
            </p:contentPart>
          </mc:Choice>
          <mc:Fallback>
            <p:pic>
              <p:nvPicPr>
                <p:cNvPr id="16" name="Ink 15">
                  <a:extLst>
                    <a:ext uri="{FF2B5EF4-FFF2-40B4-BE49-F238E27FC236}">
                      <a16:creationId xmlns:a16="http://schemas.microsoft.com/office/drawing/2014/main" id="{175F9C4D-7D4E-544B-0643-6B88F70AB956}"/>
                    </a:ext>
                  </a:extLst>
                </p:cNvPr>
                <p:cNvPicPr/>
                <p:nvPr/>
              </p:nvPicPr>
              <p:blipFill>
                <a:blip r:embed="rId165"/>
                <a:stretch>
                  <a:fillRect/>
                </a:stretch>
              </p:blipFill>
              <p:spPr>
                <a:xfrm>
                  <a:off x="10327392" y="3850272"/>
                  <a:ext cx="2383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8" name="Ink 17">
                  <a:extLst>
                    <a:ext uri="{FF2B5EF4-FFF2-40B4-BE49-F238E27FC236}">
                      <a16:creationId xmlns:a16="http://schemas.microsoft.com/office/drawing/2014/main" id="{D3622FE4-23EB-59D0-A322-B2190F124A5D}"/>
                    </a:ext>
                  </a:extLst>
                </p14:cNvPr>
                <p14:cNvContentPartPr/>
                <p14:nvPr/>
              </p14:nvContentPartPr>
              <p14:xfrm>
                <a:off x="10136592" y="3746232"/>
                <a:ext cx="703080" cy="480960"/>
              </p14:xfrm>
            </p:contentPart>
          </mc:Choice>
          <mc:Fallback>
            <p:pic>
              <p:nvPicPr>
                <p:cNvPr id="18" name="Ink 17">
                  <a:extLst>
                    <a:ext uri="{FF2B5EF4-FFF2-40B4-BE49-F238E27FC236}">
                      <a16:creationId xmlns:a16="http://schemas.microsoft.com/office/drawing/2014/main" id="{D3622FE4-23EB-59D0-A322-B2190F124A5D}"/>
                    </a:ext>
                  </a:extLst>
                </p:cNvPr>
                <p:cNvPicPr/>
                <p:nvPr/>
              </p:nvPicPr>
              <p:blipFill>
                <a:blip r:embed="rId167"/>
                <a:stretch>
                  <a:fillRect/>
                </a:stretch>
              </p:blipFill>
              <p:spPr>
                <a:xfrm>
                  <a:off x="10127952" y="3737592"/>
                  <a:ext cx="720720" cy="498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8">
            <p14:nvContentPartPr>
              <p14:cNvPr id="30" name="Ink 29">
                <a:extLst>
                  <a:ext uri="{FF2B5EF4-FFF2-40B4-BE49-F238E27FC236}">
                    <a16:creationId xmlns:a16="http://schemas.microsoft.com/office/drawing/2014/main" id="{9B1D4DEB-194F-7594-81A0-D394A1E0A040}"/>
                  </a:ext>
                </a:extLst>
              </p14:cNvPr>
              <p14:cNvContentPartPr/>
              <p14:nvPr/>
            </p14:nvContentPartPr>
            <p14:xfrm>
              <a:off x="8196552" y="4042872"/>
              <a:ext cx="2520" cy="1080"/>
            </p14:xfrm>
          </p:contentPart>
        </mc:Choice>
        <mc:Fallback>
          <p:pic>
            <p:nvPicPr>
              <p:cNvPr id="30" name="Ink 29">
                <a:extLst>
                  <a:ext uri="{FF2B5EF4-FFF2-40B4-BE49-F238E27FC236}">
                    <a16:creationId xmlns:a16="http://schemas.microsoft.com/office/drawing/2014/main" id="{9B1D4DEB-194F-7594-81A0-D394A1E0A040}"/>
                  </a:ext>
                </a:extLst>
              </p:cNvPr>
              <p:cNvPicPr/>
              <p:nvPr/>
            </p:nvPicPr>
            <p:blipFill>
              <a:blip r:embed="rId153"/>
              <a:stretch>
                <a:fillRect/>
              </a:stretch>
            </p:blipFill>
            <p:spPr>
              <a:xfrm>
                <a:off x="8187552" y="4034232"/>
                <a:ext cx="20160" cy="187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3" name="Ink 32">
                <a:extLst>
                  <a:ext uri="{FF2B5EF4-FFF2-40B4-BE49-F238E27FC236}">
                    <a16:creationId xmlns:a16="http://schemas.microsoft.com/office/drawing/2014/main" id="{96CF8E52-90AD-C8F1-0EAB-F0277FDC7A74}"/>
                  </a:ext>
                </a:extLst>
              </p14:cNvPr>
              <p14:cNvContentPartPr/>
              <p14:nvPr/>
            </p14:nvContentPartPr>
            <p14:xfrm>
              <a:off x="7122312" y="3985272"/>
              <a:ext cx="6480" cy="10080"/>
            </p14:xfrm>
          </p:contentPart>
        </mc:Choice>
        <mc:Fallback>
          <p:pic>
            <p:nvPicPr>
              <p:cNvPr id="33" name="Ink 32">
                <a:extLst>
                  <a:ext uri="{FF2B5EF4-FFF2-40B4-BE49-F238E27FC236}">
                    <a16:creationId xmlns:a16="http://schemas.microsoft.com/office/drawing/2014/main" id="{96CF8E52-90AD-C8F1-0EAB-F0277FDC7A74}"/>
                  </a:ext>
                </a:extLst>
              </p:cNvPr>
              <p:cNvPicPr/>
              <p:nvPr/>
            </p:nvPicPr>
            <p:blipFill>
              <a:blip r:embed="rId170"/>
              <a:stretch>
                <a:fillRect/>
              </a:stretch>
            </p:blipFill>
            <p:spPr>
              <a:xfrm>
                <a:off x="7113672" y="3976632"/>
                <a:ext cx="241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6" name="Ink 35">
                <a:extLst>
                  <a:ext uri="{FF2B5EF4-FFF2-40B4-BE49-F238E27FC236}">
                    <a16:creationId xmlns:a16="http://schemas.microsoft.com/office/drawing/2014/main" id="{9D4336E7-6449-B63E-A3CC-DE4BF9511A30}"/>
                  </a:ext>
                </a:extLst>
              </p14:cNvPr>
              <p14:cNvContentPartPr/>
              <p14:nvPr/>
            </p14:nvContentPartPr>
            <p14:xfrm>
              <a:off x="6062832" y="4091472"/>
              <a:ext cx="360" cy="360"/>
            </p14:xfrm>
          </p:contentPart>
        </mc:Choice>
        <mc:Fallback>
          <p:pic>
            <p:nvPicPr>
              <p:cNvPr id="36" name="Ink 35">
                <a:extLst>
                  <a:ext uri="{FF2B5EF4-FFF2-40B4-BE49-F238E27FC236}">
                    <a16:creationId xmlns:a16="http://schemas.microsoft.com/office/drawing/2014/main" id="{9D4336E7-6449-B63E-A3CC-DE4BF9511A30}"/>
                  </a:ext>
                </a:extLst>
              </p:cNvPr>
              <p:cNvPicPr/>
              <p:nvPr/>
            </p:nvPicPr>
            <p:blipFill>
              <a:blip r:embed="rId153"/>
              <a:stretch>
                <a:fillRect/>
              </a:stretch>
            </p:blipFill>
            <p:spPr>
              <a:xfrm>
                <a:off x="6054192" y="40824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9" name="Ink 38">
                <a:extLst>
                  <a:ext uri="{FF2B5EF4-FFF2-40B4-BE49-F238E27FC236}">
                    <a16:creationId xmlns:a16="http://schemas.microsoft.com/office/drawing/2014/main" id="{1C1ABE59-187D-73E3-974A-B97EA2F47E43}"/>
                  </a:ext>
                </a:extLst>
              </p14:cNvPr>
              <p14:cNvContentPartPr/>
              <p14:nvPr/>
            </p14:nvContentPartPr>
            <p14:xfrm>
              <a:off x="5188752" y="4108752"/>
              <a:ext cx="9720" cy="12960"/>
            </p14:xfrm>
          </p:contentPart>
        </mc:Choice>
        <mc:Fallback>
          <p:pic>
            <p:nvPicPr>
              <p:cNvPr id="39" name="Ink 38">
                <a:extLst>
                  <a:ext uri="{FF2B5EF4-FFF2-40B4-BE49-F238E27FC236}">
                    <a16:creationId xmlns:a16="http://schemas.microsoft.com/office/drawing/2014/main" id="{1C1ABE59-187D-73E3-974A-B97EA2F47E43}"/>
                  </a:ext>
                </a:extLst>
              </p:cNvPr>
              <p:cNvPicPr/>
              <p:nvPr/>
            </p:nvPicPr>
            <p:blipFill>
              <a:blip r:embed="rId173"/>
              <a:stretch>
                <a:fillRect/>
              </a:stretch>
            </p:blipFill>
            <p:spPr>
              <a:xfrm>
                <a:off x="5180112" y="4100112"/>
                <a:ext cx="2736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42" name="Ink 41">
                <a:extLst>
                  <a:ext uri="{FF2B5EF4-FFF2-40B4-BE49-F238E27FC236}">
                    <a16:creationId xmlns:a16="http://schemas.microsoft.com/office/drawing/2014/main" id="{526B68CE-2D02-DF2B-5D2F-F3490229EF15}"/>
                  </a:ext>
                </a:extLst>
              </p14:cNvPr>
              <p14:cNvContentPartPr/>
              <p14:nvPr/>
            </p14:nvContentPartPr>
            <p14:xfrm>
              <a:off x="4102632" y="4108752"/>
              <a:ext cx="24840" cy="34920"/>
            </p14:xfrm>
          </p:contentPart>
        </mc:Choice>
        <mc:Fallback>
          <p:pic>
            <p:nvPicPr>
              <p:cNvPr id="42" name="Ink 41">
                <a:extLst>
                  <a:ext uri="{FF2B5EF4-FFF2-40B4-BE49-F238E27FC236}">
                    <a16:creationId xmlns:a16="http://schemas.microsoft.com/office/drawing/2014/main" id="{526B68CE-2D02-DF2B-5D2F-F3490229EF15}"/>
                  </a:ext>
                </a:extLst>
              </p:cNvPr>
              <p:cNvPicPr/>
              <p:nvPr/>
            </p:nvPicPr>
            <p:blipFill>
              <a:blip r:embed="rId175"/>
              <a:stretch>
                <a:fillRect/>
              </a:stretch>
            </p:blipFill>
            <p:spPr>
              <a:xfrm>
                <a:off x="4093632" y="4100112"/>
                <a:ext cx="4248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3" name="Ink 52">
                <a:extLst>
                  <a:ext uri="{FF2B5EF4-FFF2-40B4-BE49-F238E27FC236}">
                    <a16:creationId xmlns:a16="http://schemas.microsoft.com/office/drawing/2014/main" id="{62E6E955-AB97-9508-793D-6A58AE8DE27E}"/>
                  </a:ext>
                </a:extLst>
              </p14:cNvPr>
              <p14:cNvContentPartPr/>
              <p14:nvPr/>
            </p14:nvContentPartPr>
            <p14:xfrm>
              <a:off x="8640792" y="3095712"/>
              <a:ext cx="349920" cy="299160"/>
            </p14:xfrm>
          </p:contentPart>
        </mc:Choice>
        <mc:Fallback>
          <p:pic>
            <p:nvPicPr>
              <p:cNvPr id="53" name="Ink 52">
                <a:extLst>
                  <a:ext uri="{FF2B5EF4-FFF2-40B4-BE49-F238E27FC236}">
                    <a16:creationId xmlns:a16="http://schemas.microsoft.com/office/drawing/2014/main" id="{62E6E955-AB97-9508-793D-6A58AE8DE27E}"/>
                  </a:ext>
                </a:extLst>
              </p:cNvPr>
              <p:cNvPicPr/>
              <p:nvPr/>
            </p:nvPicPr>
            <p:blipFill>
              <a:blip r:embed="rId177"/>
              <a:stretch>
                <a:fillRect/>
              </a:stretch>
            </p:blipFill>
            <p:spPr>
              <a:xfrm>
                <a:off x="8631792" y="3087072"/>
                <a:ext cx="36756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1" name="Ink 110">
                <a:extLst>
                  <a:ext uri="{FF2B5EF4-FFF2-40B4-BE49-F238E27FC236}">
                    <a16:creationId xmlns:a16="http://schemas.microsoft.com/office/drawing/2014/main" id="{9358528B-AA20-CDE3-E11C-4C0F40AB5008}"/>
                  </a:ext>
                </a:extLst>
              </p14:cNvPr>
              <p14:cNvContentPartPr/>
              <p14:nvPr/>
            </p14:nvContentPartPr>
            <p14:xfrm>
              <a:off x="5167512" y="5189112"/>
              <a:ext cx="870480" cy="785160"/>
            </p14:xfrm>
          </p:contentPart>
        </mc:Choice>
        <mc:Fallback>
          <p:pic>
            <p:nvPicPr>
              <p:cNvPr id="111" name="Ink 110">
                <a:extLst>
                  <a:ext uri="{FF2B5EF4-FFF2-40B4-BE49-F238E27FC236}">
                    <a16:creationId xmlns:a16="http://schemas.microsoft.com/office/drawing/2014/main" id="{9358528B-AA20-CDE3-E11C-4C0F40AB5008}"/>
                  </a:ext>
                </a:extLst>
              </p:cNvPr>
              <p:cNvPicPr/>
              <p:nvPr/>
            </p:nvPicPr>
            <p:blipFill>
              <a:blip r:embed="rId179"/>
              <a:stretch>
                <a:fillRect/>
              </a:stretch>
            </p:blipFill>
            <p:spPr>
              <a:xfrm>
                <a:off x="5158512" y="5180472"/>
                <a:ext cx="888120" cy="802800"/>
              </a:xfrm>
              <a:prstGeom prst="rect">
                <a:avLst/>
              </a:prstGeom>
            </p:spPr>
          </p:pic>
        </mc:Fallback>
      </mc:AlternateContent>
      <p:grpSp>
        <p:nvGrpSpPr>
          <p:cNvPr id="124" name="Group 123">
            <a:extLst>
              <a:ext uri="{FF2B5EF4-FFF2-40B4-BE49-F238E27FC236}">
                <a16:creationId xmlns:a16="http://schemas.microsoft.com/office/drawing/2014/main" id="{66AC6987-7C29-0BFB-3139-4313F6447967}"/>
              </a:ext>
            </a:extLst>
          </p:cNvPr>
          <p:cNvGrpSpPr/>
          <p:nvPr/>
        </p:nvGrpSpPr>
        <p:grpSpPr>
          <a:xfrm>
            <a:off x="3614112" y="2411712"/>
            <a:ext cx="5923440" cy="1003680"/>
            <a:chOff x="3614112" y="2411712"/>
            <a:chExt cx="5923440" cy="1003680"/>
          </a:xfrm>
        </p:grpSpPr>
        <mc:AlternateContent xmlns:mc="http://schemas.openxmlformats.org/markup-compatibility/2006">
          <mc:Choice xmlns:p14="http://schemas.microsoft.com/office/powerpoint/2010/main" Requires="p14">
            <p:contentPart p14:bwMode="auto" r:id="rId180">
              <p14:nvContentPartPr>
                <p14:cNvPr id="91" name="Ink 90">
                  <a:extLst>
                    <a:ext uri="{FF2B5EF4-FFF2-40B4-BE49-F238E27FC236}">
                      <a16:creationId xmlns:a16="http://schemas.microsoft.com/office/drawing/2014/main" id="{7FAA3062-49C1-258C-FEE7-7D71234146F0}"/>
                    </a:ext>
                  </a:extLst>
                </p14:cNvPr>
                <p14:cNvContentPartPr/>
                <p14:nvPr/>
              </p14:nvContentPartPr>
              <p14:xfrm>
                <a:off x="7722072" y="3067992"/>
                <a:ext cx="468720" cy="341280"/>
              </p14:xfrm>
            </p:contentPart>
          </mc:Choice>
          <mc:Fallback>
            <p:pic>
              <p:nvPicPr>
                <p:cNvPr id="91" name="Ink 90">
                  <a:extLst>
                    <a:ext uri="{FF2B5EF4-FFF2-40B4-BE49-F238E27FC236}">
                      <a16:creationId xmlns:a16="http://schemas.microsoft.com/office/drawing/2014/main" id="{7FAA3062-49C1-258C-FEE7-7D71234146F0}"/>
                    </a:ext>
                  </a:extLst>
                </p:cNvPr>
                <p:cNvPicPr/>
                <p:nvPr/>
              </p:nvPicPr>
              <p:blipFill>
                <a:blip r:embed="rId181"/>
                <a:stretch>
                  <a:fillRect/>
                </a:stretch>
              </p:blipFill>
              <p:spPr>
                <a:xfrm>
                  <a:off x="7713432" y="3059352"/>
                  <a:ext cx="48636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4" name="Ink 93">
                  <a:extLst>
                    <a:ext uri="{FF2B5EF4-FFF2-40B4-BE49-F238E27FC236}">
                      <a16:creationId xmlns:a16="http://schemas.microsoft.com/office/drawing/2014/main" id="{449845BA-BA03-C60E-17C8-0D0EE688031F}"/>
                    </a:ext>
                  </a:extLst>
                </p14:cNvPr>
                <p14:cNvContentPartPr/>
                <p14:nvPr/>
              </p14:nvContentPartPr>
              <p14:xfrm>
                <a:off x="7870752" y="3166272"/>
                <a:ext cx="167400" cy="80280"/>
              </p14:xfrm>
            </p:contentPart>
          </mc:Choice>
          <mc:Fallback>
            <p:pic>
              <p:nvPicPr>
                <p:cNvPr id="94" name="Ink 93">
                  <a:extLst>
                    <a:ext uri="{FF2B5EF4-FFF2-40B4-BE49-F238E27FC236}">
                      <a16:creationId xmlns:a16="http://schemas.microsoft.com/office/drawing/2014/main" id="{449845BA-BA03-C60E-17C8-0D0EE688031F}"/>
                    </a:ext>
                  </a:extLst>
                </p:cNvPr>
                <p:cNvPicPr/>
                <p:nvPr/>
              </p:nvPicPr>
              <p:blipFill>
                <a:blip r:embed="rId183"/>
                <a:stretch>
                  <a:fillRect/>
                </a:stretch>
              </p:blipFill>
              <p:spPr>
                <a:xfrm>
                  <a:off x="7861752" y="3157632"/>
                  <a:ext cx="1850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03" name="Ink 102">
                  <a:extLst>
                    <a:ext uri="{FF2B5EF4-FFF2-40B4-BE49-F238E27FC236}">
                      <a16:creationId xmlns:a16="http://schemas.microsoft.com/office/drawing/2014/main" id="{4A036A0C-E08E-E383-0728-650E7BE58F1D}"/>
                    </a:ext>
                  </a:extLst>
                </p14:cNvPr>
                <p14:cNvContentPartPr/>
                <p14:nvPr/>
              </p14:nvContentPartPr>
              <p14:xfrm>
                <a:off x="7966152" y="2998512"/>
                <a:ext cx="78840" cy="204840"/>
              </p14:xfrm>
            </p:contentPart>
          </mc:Choice>
          <mc:Fallback>
            <p:pic>
              <p:nvPicPr>
                <p:cNvPr id="103" name="Ink 102">
                  <a:extLst>
                    <a:ext uri="{FF2B5EF4-FFF2-40B4-BE49-F238E27FC236}">
                      <a16:creationId xmlns:a16="http://schemas.microsoft.com/office/drawing/2014/main" id="{4A036A0C-E08E-E383-0728-650E7BE58F1D}"/>
                    </a:ext>
                  </a:extLst>
                </p:cNvPr>
                <p:cNvPicPr/>
                <p:nvPr/>
              </p:nvPicPr>
              <p:blipFill>
                <a:blip r:embed="rId185"/>
                <a:stretch>
                  <a:fillRect/>
                </a:stretch>
              </p:blipFill>
              <p:spPr>
                <a:xfrm>
                  <a:off x="7957512" y="2989872"/>
                  <a:ext cx="964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44" name="Ink 43">
                  <a:extLst>
                    <a:ext uri="{FF2B5EF4-FFF2-40B4-BE49-F238E27FC236}">
                      <a16:creationId xmlns:a16="http://schemas.microsoft.com/office/drawing/2014/main" id="{DA34A67F-F99A-9C3F-F48C-90A52B2C5219}"/>
                    </a:ext>
                  </a:extLst>
                </p14:cNvPr>
                <p14:cNvContentPartPr/>
                <p14:nvPr/>
              </p14:nvContentPartPr>
              <p14:xfrm>
                <a:off x="8982072" y="2945232"/>
                <a:ext cx="555480" cy="470160"/>
              </p14:xfrm>
            </p:contentPart>
          </mc:Choice>
          <mc:Fallback>
            <p:pic>
              <p:nvPicPr>
                <p:cNvPr id="44" name="Ink 43">
                  <a:extLst>
                    <a:ext uri="{FF2B5EF4-FFF2-40B4-BE49-F238E27FC236}">
                      <a16:creationId xmlns:a16="http://schemas.microsoft.com/office/drawing/2014/main" id="{DA34A67F-F99A-9C3F-F48C-90A52B2C5219}"/>
                    </a:ext>
                  </a:extLst>
                </p:cNvPr>
                <p:cNvPicPr/>
                <p:nvPr/>
              </p:nvPicPr>
              <p:blipFill>
                <a:blip r:embed="rId187"/>
                <a:stretch>
                  <a:fillRect/>
                </a:stretch>
              </p:blipFill>
              <p:spPr>
                <a:xfrm>
                  <a:off x="8973432" y="2936592"/>
                  <a:ext cx="573120" cy="4878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46" name="Ink 45">
                  <a:extLst>
                    <a:ext uri="{FF2B5EF4-FFF2-40B4-BE49-F238E27FC236}">
                      <a16:creationId xmlns:a16="http://schemas.microsoft.com/office/drawing/2014/main" id="{52B0B002-7780-814F-6BC9-CDE21DCBEE76}"/>
                    </a:ext>
                  </a:extLst>
                </p14:cNvPr>
                <p14:cNvContentPartPr/>
                <p14:nvPr/>
              </p14:nvContentPartPr>
              <p14:xfrm>
                <a:off x="8700912" y="2943432"/>
                <a:ext cx="677160" cy="56880"/>
              </p14:xfrm>
            </p:contentPart>
          </mc:Choice>
          <mc:Fallback>
            <p:pic>
              <p:nvPicPr>
                <p:cNvPr id="46" name="Ink 45">
                  <a:extLst>
                    <a:ext uri="{FF2B5EF4-FFF2-40B4-BE49-F238E27FC236}">
                      <a16:creationId xmlns:a16="http://schemas.microsoft.com/office/drawing/2014/main" id="{52B0B002-7780-814F-6BC9-CDE21DCBEE76}"/>
                    </a:ext>
                  </a:extLst>
                </p:cNvPr>
                <p:cNvPicPr/>
                <p:nvPr/>
              </p:nvPicPr>
              <p:blipFill>
                <a:blip r:embed="rId189"/>
                <a:stretch>
                  <a:fillRect/>
                </a:stretch>
              </p:blipFill>
              <p:spPr>
                <a:xfrm>
                  <a:off x="8691912" y="2934792"/>
                  <a:ext cx="6948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6" name="Ink 65">
                  <a:extLst>
                    <a:ext uri="{FF2B5EF4-FFF2-40B4-BE49-F238E27FC236}">
                      <a16:creationId xmlns:a16="http://schemas.microsoft.com/office/drawing/2014/main" id="{C91B51FB-40AB-7C78-7F18-27C94311E877}"/>
                    </a:ext>
                  </a:extLst>
                </p14:cNvPr>
                <p14:cNvContentPartPr/>
                <p14:nvPr/>
              </p14:nvContentPartPr>
              <p14:xfrm>
                <a:off x="8760672" y="3159432"/>
                <a:ext cx="93240" cy="126720"/>
              </p14:xfrm>
            </p:contentPart>
          </mc:Choice>
          <mc:Fallback>
            <p:pic>
              <p:nvPicPr>
                <p:cNvPr id="66" name="Ink 65">
                  <a:extLst>
                    <a:ext uri="{FF2B5EF4-FFF2-40B4-BE49-F238E27FC236}">
                      <a16:creationId xmlns:a16="http://schemas.microsoft.com/office/drawing/2014/main" id="{C91B51FB-40AB-7C78-7F18-27C94311E877}"/>
                    </a:ext>
                  </a:extLst>
                </p:cNvPr>
                <p:cNvPicPr/>
                <p:nvPr/>
              </p:nvPicPr>
              <p:blipFill>
                <a:blip r:embed="rId191"/>
                <a:stretch>
                  <a:fillRect/>
                </a:stretch>
              </p:blipFill>
              <p:spPr>
                <a:xfrm>
                  <a:off x="8752032" y="3150432"/>
                  <a:ext cx="1108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8" name="Ink 67">
                  <a:extLst>
                    <a:ext uri="{FF2B5EF4-FFF2-40B4-BE49-F238E27FC236}">
                      <a16:creationId xmlns:a16="http://schemas.microsoft.com/office/drawing/2014/main" id="{D1E96F29-064D-D50C-DAAF-2468EDEE0911}"/>
                    </a:ext>
                  </a:extLst>
                </p14:cNvPr>
                <p14:cNvContentPartPr/>
                <p14:nvPr/>
              </p14:nvContentPartPr>
              <p14:xfrm>
                <a:off x="8839512" y="3171312"/>
                <a:ext cx="14040" cy="3960"/>
              </p14:xfrm>
            </p:contentPart>
          </mc:Choice>
          <mc:Fallback>
            <p:pic>
              <p:nvPicPr>
                <p:cNvPr id="68" name="Ink 67">
                  <a:extLst>
                    <a:ext uri="{FF2B5EF4-FFF2-40B4-BE49-F238E27FC236}">
                      <a16:creationId xmlns:a16="http://schemas.microsoft.com/office/drawing/2014/main" id="{D1E96F29-064D-D50C-DAAF-2468EDEE0911}"/>
                    </a:ext>
                  </a:extLst>
                </p:cNvPr>
                <p:cNvPicPr/>
                <p:nvPr/>
              </p:nvPicPr>
              <p:blipFill>
                <a:blip r:embed="rId193"/>
                <a:stretch>
                  <a:fillRect/>
                </a:stretch>
              </p:blipFill>
              <p:spPr>
                <a:xfrm>
                  <a:off x="8830512" y="3162312"/>
                  <a:ext cx="31680" cy="216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82" name="Ink 81">
                  <a:extLst>
                    <a:ext uri="{FF2B5EF4-FFF2-40B4-BE49-F238E27FC236}">
                      <a16:creationId xmlns:a16="http://schemas.microsoft.com/office/drawing/2014/main" id="{98A057BB-0F2B-32BC-2135-1F33D1C79B4D}"/>
                    </a:ext>
                  </a:extLst>
                </p14:cNvPr>
                <p14:cNvContentPartPr/>
                <p14:nvPr/>
              </p14:nvContentPartPr>
              <p14:xfrm>
                <a:off x="8800992" y="2961792"/>
                <a:ext cx="56880" cy="264600"/>
              </p14:xfrm>
            </p:contentPart>
          </mc:Choice>
          <mc:Fallback>
            <p:pic>
              <p:nvPicPr>
                <p:cNvPr id="82" name="Ink 81">
                  <a:extLst>
                    <a:ext uri="{FF2B5EF4-FFF2-40B4-BE49-F238E27FC236}">
                      <a16:creationId xmlns:a16="http://schemas.microsoft.com/office/drawing/2014/main" id="{98A057BB-0F2B-32BC-2135-1F33D1C79B4D}"/>
                    </a:ext>
                  </a:extLst>
                </p:cNvPr>
                <p:cNvPicPr/>
                <p:nvPr/>
              </p:nvPicPr>
              <p:blipFill>
                <a:blip r:embed="rId195"/>
                <a:stretch>
                  <a:fillRect/>
                </a:stretch>
              </p:blipFill>
              <p:spPr>
                <a:xfrm>
                  <a:off x="8791992" y="2952792"/>
                  <a:ext cx="745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4" name="Ink 103">
                  <a:extLst>
                    <a:ext uri="{FF2B5EF4-FFF2-40B4-BE49-F238E27FC236}">
                      <a16:creationId xmlns:a16="http://schemas.microsoft.com/office/drawing/2014/main" id="{95A39F9B-17E8-6B6C-1F66-666B41C78BBD}"/>
                    </a:ext>
                  </a:extLst>
                </p14:cNvPr>
                <p14:cNvContentPartPr/>
                <p14:nvPr/>
              </p14:nvContentPartPr>
              <p14:xfrm>
                <a:off x="8465832" y="2788992"/>
                <a:ext cx="189000" cy="96480"/>
              </p14:xfrm>
            </p:contentPart>
          </mc:Choice>
          <mc:Fallback>
            <p:pic>
              <p:nvPicPr>
                <p:cNvPr id="104" name="Ink 103">
                  <a:extLst>
                    <a:ext uri="{FF2B5EF4-FFF2-40B4-BE49-F238E27FC236}">
                      <a16:creationId xmlns:a16="http://schemas.microsoft.com/office/drawing/2014/main" id="{95A39F9B-17E8-6B6C-1F66-666B41C78BBD}"/>
                    </a:ext>
                  </a:extLst>
                </p:cNvPr>
                <p:cNvPicPr/>
                <p:nvPr/>
              </p:nvPicPr>
              <p:blipFill>
                <a:blip r:embed="rId197"/>
                <a:stretch>
                  <a:fillRect/>
                </a:stretch>
              </p:blipFill>
              <p:spPr>
                <a:xfrm>
                  <a:off x="8457192" y="2780352"/>
                  <a:ext cx="20664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5" name="Ink 104">
                  <a:extLst>
                    <a:ext uri="{FF2B5EF4-FFF2-40B4-BE49-F238E27FC236}">
                      <a16:creationId xmlns:a16="http://schemas.microsoft.com/office/drawing/2014/main" id="{88165EF5-9D79-52C3-0FE7-D903F5830EEC}"/>
                    </a:ext>
                  </a:extLst>
                </p14:cNvPr>
                <p14:cNvContentPartPr/>
                <p14:nvPr/>
              </p14:nvContentPartPr>
              <p14:xfrm>
                <a:off x="8517672" y="2803392"/>
                <a:ext cx="183240" cy="86040"/>
              </p14:xfrm>
            </p:contentPart>
          </mc:Choice>
          <mc:Fallback>
            <p:pic>
              <p:nvPicPr>
                <p:cNvPr id="105" name="Ink 104">
                  <a:extLst>
                    <a:ext uri="{FF2B5EF4-FFF2-40B4-BE49-F238E27FC236}">
                      <a16:creationId xmlns:a16="http://schemas.microsoft.com/office/drawing/2014/main" id="{88165EF5-9D79-52C3-0FE7-D903F5830EEC}"/>
                    </a:ext>
                  </a:extLst>
                </p:cNvPr>
                <p:cNvPicPr/>
                <p:nvPr/>
              </p:nvPicPr>
              <p:blipFill>
                <a:blip r:embed="rId199"/>
                <a:stretch>
                  <a:fillRect/>
                </a:stretch>
              </p:blipFill>
              <p:spPr>
                <a:xfrm>
                  <a:off x="8509032" y="2794392"/>
                  <a:ext cx="20088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06" name="Ink 105">
                  <a:extLst>
                    <a:ext uri="{FF2B5EF4-FFF2-40B4-BE49-F238E27FC236}">
                      <a16:creationId xmlns:a16="http://schemas.microsoft.com/office/drawing/2014/main" id="{AD02158E-5CA1-E6E5-14BB-83F947D58FFC}"/>
                    </a:ext>
                  </a:extLst>
                </p14:cNvPr>
                <p14:cNvContentPartPr/>
                <p14:nvPr/>
              </p14:nvContentPartPr>
              <p14:xfrm>
                <a:off x="8602992" y="2831112"/>
                <a:ext cx="39600" cy="12240"/>
              </p14:xfrm>
            </p:contentPart>
          </mc:Choice>
          <mc:Fallback>
            <p:pic>
              <p:nvPicPr>
                <p:cNvPr id="106" name="Ink 105">
                  <a:extLst>
                    <a:ext uri="{FF2B5EF4-FFF2-40B4-BE49-F238E27FC236}">
                      <a16:creationId xmlns:a16="http://schemas.microsoft.com/office/drawing/2014/main" id="{AD02158E-5CA1-E6E5-14BB-83F947D58FFC}"/>
                    </a:ext>
                  </a:extLst>
                </p:cNvPr>
                <p:cNvPicPr/>
                <p:nvPr/>
              </p:nvPicPr>
              <p:blipFill>
                <a:blip r:embed="rId201"/>
                <a:stretch>
                  <a:fillRect/>
                </a:stretch>
              </p:blipFill>
              <p:spPr>
                <a:xfrm>
                  <a:off x="8593992" y="2822112"/>
                  <a:ext cx="57240" cy="298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10" name="Ink 109">
                  <a:extLst>
                    <a:ext uri="{FF2B5EF4-FFF2-40B4-BE49-F238E27FC236}">
                      <a16:creationId xmlns:a16="http://schemas.microsoft.com/office/drawing/2014/main" id="{706DDA3B-AAB9-51A1-15BB-72F8CE8FACFD}"/>
                    </a:ext>
                  </a:extLst>
                </p14:cNvPr>
                <p14:cNvContentPartPr/>
                <p14:nvPr/>
              </p14:nvContentPartPr>
              <p14:xfrm>
                <a:off x="8455752" y="2709072"/>
                <a:ext cx="266760" cy="208080"/>
              </p14:xfrm>
            </p:contentPart>
          </mc:Choice>
          <mc:Fallback>
            <p:pic>
              <p:nvPicPr>
                <p:cNvPr id="110" name="Ink 109">
                  <a:extLst>
                    <a:ext uri="{FF2B5EF4-FFF2-40B4-BE49-F238E27FC236}">
                      <a16:creationId xmlns:a16="http://schemas.microsoft.com/office/drawing/2014/main" id="{706DDA3B-AAB9-51A1-15BB-72F8CE8FACFD}"/>
                    </a:ext>
                  </a:extLst>
                </p:cNvPr>
                <p:cNvPicPr/>
                <p:nvPr/>
              </p:nvPicPr>
              <p:blipFill>
                <a:blip r:embed="rId203"/>
                <a:stretch>
                  <a:fillRect/>
                </a:stretch>
              </p:blipFill>
              <p:spPr>
                <a:xfrm>
                  <a:off x="8446752" y="2700072"/>
                  <a:ext cx="2844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12" name="Ink 111">
                  <a:extLst>
                    <a:ext uri="{FF2B5EF4-FFF2-40B4-BE49-F238E27FC236}">
                      <a16:creationId xmlns:a16="http://schemas.microsoft.com/office/drawing/2014/main" id="{3CCFEDA8-2FF1-76A6-5122-C158B8118F75}"/>
                    </a:ext>
                  </a:extLst>
                </p14:cNvPr>
                <p14:cNvContentPartPr/>
                <p14:nvPr/>
              </p14:nvContentPartPr>
              <p14:xfrm>
                <a:off x="8463672" y="2759472"/>
                <a:ext cx="133560" cy="56520"/>
              </p14:xfrm>
            </p:contentPart>
          </mc:Choice>
          <mc:Fallback>
            <p:pic>
              <p:nvPicPr>
                <p:cNvPr id="112" name="Ink 111">
                  <a:extLst>
                    <a:ext uri="{FF2B5EF4-FFF2-40B4-BE49-F238E27FC236}">
                      <a16:creationId xmlns:a16="http://schemas.microsoft.com/office/drawing/2014/main" id="{3CCFEDA8-2FF1-76A6-5122-C158B8118F75}"/>
                    </a:ext>
                  </a:extLst>
                </p:cNvPr>
                <p:cNvPicPr/>
                <p:nvPr/>
              </p:nvPicPr>
              <p:blipFill>
                <a:blip r:embed="rId205"/>
                <a:stretch>
                  <a:fillRect/>
                </a:stretch>
              </p:blipFill>
              <p:spPr>
                <a:xfrm>
                  <a:off x="8454672" y="2750832"/>
                  <a:ext cx="15120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14" name="Ink 113">
                  <a:extLst>
                    <a:ext uri="{FF2B5EF4-FFF2-40B4-BE49-F238E27FC236}">
                      <a16:creationId xmlns:a16="http://schemas.microsoft.com/office/drawing/2014/main" id="{03CB52B7-F020-35F2-652F-93D2FAB0EE2A}"/>
                    </a:ext>
                  </a:extLst>
                </p14:cNvPr>
                <p14:cNvContentPartPr/>
                <p14:nvPr/>
              </p14:nvContentPartPr>
              <p14:xfrm>
                <a:off x="8585352" y="2757672"/>
                <a:ext cx="124200" cy="140400"/>
              </p14:xfrm>
            </p:contentPart>
          </mc:Choice>
          <mc:Fallback>
            <p:pic>
              <p:nvPicPr>
                <p:cNvPr id="114" name="Ink 113">
                  <a:extLst>
                    <a:ext uri="{FF2B5EF4-FFF2-40B4-BE49-F238E27FC236}">
                      <a16:creationId xmlns:a16="http://schemas.microsoft.com/office/drawing/2014/main" id="{03CB52B7-F020-35F2-652F-93D2FAB0EE2A}"/>
                    </a:ext>
                  </a:extLst>
                </p:cNvPr>
                <p:cNvPicPr/>
                <p:nvPr/>
              </p:nvPicPr>
              <p:blipFill>
                <a:blip r:embed="rId207"/>
                <a:stretch>
                  <a:fillRect/>
                </a:stretch>
              </p:blipFill>
              <p:spPr>
                <a:xfrm>
                  <a:off x="8576352" y="2748672"/>
                  <a:ext cx="14184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5" name="Ink 114">
                  <a:extLst>
                    <a:ext uri="{FF2B5EF4-FFF2-40B4-BE49-F238E27FC236}">
                      <a16:creationId xmlns:a16="http://schemas.microsoft.com/office/drawing/2014/main" id="{EE8A470E-2796-1154-992E-F0E6254F6845}"/>
                    </a:ext>
                  </a:extLst>
                </p14:cNvPr>
                <p14:cNvContentPartPr/>
                <p14:nvPr/>
              </p14:nvContentPartPr>
              <p14:xfrm>
                <a:off x="8699112" y="2724192"/>
                <a:ext cx="101880" cy="66240"/>
              </p14:xfrm>
            </p:contentPart>
          </mc:Choice>
          <mc:Fallback>
            <p:pic>
              <p:nvPicPr>
                <p:cNvPr id="115" name="Ink 114">
                  <a:extLst>
                    <a:ext uri="{FF2B5EF4-FFF2-40B4-BE49-F238E27FC236}">
                      <a16:creationId xmlns:a16="http://schemas.microsoft.com/office/drawing/2014/main" id="{EE8A470E-2796-1154-992E-F0E6254F6845}"/>
                    </a:ext>
                  </a:extLst>
                </p:cNvPr>
                <p:cNvPicPr/>
                <p:nvPr/>
              </p:nvPicPr>
              <p:blipFill>
                <a:blip r:embed="rId209"/>
                <a:stretch>
                  <a:fillRect/>
                </a:stretch>
              </p:blipFill>
              <p:spPr>
                <a:xfrm>
                  <a:off x="8690472" y="2715552"/>
                  <a:ext cx="11952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7" name="Ink 116">
                  <a:extLst>
                    <a:ext uri="{FF2B5EF4-FFF2-40B4-BE49-F238E27FC236}">
                      <a16:creationId xmlns:a16="http://schemas.microsoft.com/office/drawing/2014/main" id="{8BA017A0-ED6D-FB98-9D2A-EB3FF4BAC750}"/>
                    </a:ext>
                  </a:extLst>
                </p14:cNvPr>
                <p14:cNvContentPartPr/>
                <p14:nvPr/>
              </p14:nvContentPartPr>
              <p14:xfrm>
                <a:off x="8787672" y="3008232"/>
                <a:ext cx="155880" cy="5040"/>
              </p14:xfrm>
            </p:contentPart>
          </mc:Choice>
          <mc:Fallback>
            <p:pic>
              <p:nvPicPr>
                <p:cNvPr id="117" name="Ink 116">
                  <a:extLst>
                    <a:ext uri="{FF2B5EF4-FFF2-40B4-BE49-F238E27FC236}">
                      <a16:creationId xmlns:a16="http://schemas.microsoft.com/office/drawing/2014/main" id="{8BA017A0-ED6D-FB98-9D2A-EB3FF4BAC750}"/>
                    </a:ext>
                  </a:extLst>
                </p:cNvPr>
                <p:cNvPicPr/>
                <p:nvPr/>
              </p:nvPicPr>
              <p:blipFill>
                <a:blip r:embed="rId211"/>
                <a:stretch>
                  <a:fillRect/>
                </a:stretch>
              </p:blipFill>
              <p:spPr>
                <a:xfrm>
                  <a:off x="8779032" y="2999592"/>
                  <a:ext cx="17352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8" name="Ink 117">
                  <a:extLst>
                    <a:ext uri="{FF2B5EF4-FFF2-40B4-BE49-F238E27FC236}">
                      <a16:creationId xmlns:a16="http://schemas.microsoft.com/office/drawing/2014/main" id="{1204B8F3-28E4-25B6-45DB-9FD70C00392C}"/>
                    </a:ext>
                  </a:extLst>
                </p14:cNvPr>
                <p14:cNvContentPartPr/>
                <p14:nvPr/>
              </p14:nvContentPartPr>
              <p14:xfrm>
                <a:off x="8665992" y="2957112"/>
                <a:ext cx="419400" cy="28800"/>
              </p14:xfrm>
            </p:contentPart>
          </mc:Choice>
          <mc:Fallback>
            <p:pic>
              <p:nvPicPr>
                <p:cNvPr id="118" name="Ink 117">
                  <a:extLst>
                    <a:ext uri="{FF2B5EF4-FFF2-40B4-BE49-F238E27FC236}">
                      <a16:creationId xmlns:a16="http://schemas.microsoft.com/office/drawing/2014/main" id="{1204B8F3-28E4-25B6-45DB-9FD70C00392C}"/>
                    </a:ext>
                  </a:extLst>
                </p:cNvPr>
                <p:cNvPicPr/>
                <p:nvPr/>
              </p:nvPicPr>
              <p:blipFill>
                <a:blip r:embed="rId213"/>
                <a:stretch>
                  <a:fillRect/>
                </a:stretch>
              </p:blipFill>
              <p:spPr>
                <a:xfrm>
                  <a:off x="8657352" y="2948112"/>
                  <a:ext cx="4370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19" name="Ink 118">
                  <a:extLst>
                    <a:ext uri="{FF2B5EF4-FFF2-40B4-BE49-F238E27FC236}">
                      <a16:creationId xmlns:a16="http://schemas.microsoft.com/office/drawing/2014/main" id="{B27458A8-0F45-A2E8-F447-3934D34164CF}"/>
                    </a:ext>
                  </a:extLst>
                </p14:cNvPr>
                <p14:cNvContentPartPr/>
                <p14:nvPr/>
              </p14:nvContentPartPr>
              <p14:xfrm>
                <a:off x="8791632" y="2957832"/>
                <a:ext cx="329760" cy="7920"/>
              </p14:xfrm>
            </p:contentPart>
          </mc:Choice>
          <mc:Fallback>
            <p:pic>
              <p:nvPicPr>
                <p:cNvPr id="119" name="Ink 118">
                  <a:extLst>
                    <a:ext uri="{FF2B5EF4-FFF2-40B4-BE49-F238E27FC236}">
                      <a16:creationId xmlns:a16="http://schemas.microsoft.com/office/drawing/2014/main" id="{B27458A8-0F45-A2E8-F447-3934D34164CF}"/>
                    </a:ext>
                  </a:extLst>
                </p:cNvPr>
                <p:cNvPicPr/>
                <p:nvPr/>
              </p:nvPicPr>
              <p:blipFill>
                <a:blip r:embed="rId215"/>
                <a:stretch>
                  <a:fillRect/>
                </a:stretch>
              </p:blipFill>
              <p:spPr>
                <a:xfrm>
                  <a:off x="8782632" y="2948832"/>
                  <a:ext cx="3474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1" name="Ink 120">
                  <a:extLst>
                    <a:ext uri="{FF2B5EF4-FFF2-40B4-BE49-F238E27FC236}">
                      <a16:creationId xmlns:a16="http://schemas.microsoft.com/office/drawing/2014/main" id="{5965C023-4902-C196-5DD2-06FD812DC414}"/>
                    </a:ext>
                  </a:extLst>
                </p14:cNvPr>
                <p14:cNvContentPartPr/>
                <p14:nvPr/>
              </p14:nvContentPartPr>
              <p14:xfrm>
                <a:off x="3614112" y="2758752"/>
                <a:ext cx="4080600" cy="382680"/>
              </p14:xfrm>
            </p:contentPart>
          </mc:Choice>
          <mc:Fallback>
            <p:pic>
              <p:nvPicPr>
                <p:cNvPr id="121" name="Ink 120">
                  <a:extLst>
                    <a:ext uri="{FF2B5EF4-FFF2-40B4-BE49-F238E27FC236}">
                      <a16:creationId xmlns:a16="http://schemas.microsoft.com/office/drawing/2014/main" id="{5965C023-4902-C196-5DD2-06FD812DC414}"/>
                    </a:ext>
                  </a:extLst>
                </p:cNvPr>
                <p:cNvPicPr/>
                <p:nvPr/>
              </p:nvPicPr>
              <p:blipFill>
                <a:blip r:embed="rId217"/>
                <a:stretch>
                  <a:fillRect/>
                </a:stretch>
              </p:blipFill>
              <p:spPr>
                <a:xfrm>
                  <a:off x="3605472" y="2750112"/>
                  <a:ext cx="4098240" cy="4003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3" name="Ink 122">
                  <a:extLst>
                    <a:ext uri="{FF2B5EF4-FFF2-40B4-BE49-F238E27FC236}">
                      <a16:creationId xmlns:a16="http://schemas.microsoft.com/office/drawing/2014/main" id="{F82253BF-7ABF-778D-F96C-CA0AE60E713D}"/>
                    </a:ext>
                  </a:extLst>
                </p14:cNvPr>
                <p14:cNvContentPartPr/>
                <p14:nvPr/>
              </p14:nvContentPartPr>
              <p14:xfrm>
                <a:off x="7624512" y="2411712"/>
                <a:ext cx="1094760" cy="478800"/>
              </p14:xfrm>
            </p:contentPart>
          </mc:Choice>
          <mc:Fallback>
            <p:pic>
              <p:nvPicPr>
                <p:cNvPr id="123" name="Ink 122">
                  <a:extLst>
                    <a:ext uri="{FF2B5EF4-FFF2-40B4-BE49-F238E27FC236}">
                      <a16:creationId xmlns:a16="http://schemas.microsoft.com/office/drawing/2014/main" id="{F82253BF-7ABF-778D-F96C-CA0AE60E713D}"/>
                    </a:ext>
                  </a:extLst>
                </p:cNvPr>
                <p:cNvPicPr/>
                <p:nvPr/>
              </p:nvPicPr>
              <p:blipFill>
                <a:blip r:embed="rId219"/>
                <a:stretch>
                  <a:fillRect/>
                </a:stretch>
              </p:blipFill>
              <p:spPr>
                <a:xfrm>
                  <a:off x="7615512" y="2403072"/>
                  <a:ext cx="1112400" cy="496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0">
            <p14:nvContentPartPr>
              <p14:cNvPr id="125" name="Ink 124">
                <a:extLst>
                  <a:ext uri="{FF2B5EF4-FFF2-40B4-BE49-F238E27FC236}">
                    <a16:creationId xmlns:a16="http://schemas.microsoft.com/office/drawing/2014/main" id="{95063C75-F768-26E1-5471-6BE83C62D45C}"/>
                  </a:ext>
                </a:extLst>
              </p14:cNvPr>
              <p14:cNvContentPartPr/>
              <p14:nvPr/>
            </p14:nvContentPartPr>
            <p14:xfrm>
              <a:off x="5144472" y="2070072"/>
              <a:ext cx="1135800" cy="575640"/>
            </p14:xfrm>
          </p:contentPart>
        </mc:Choice>
        <mc:Fallback>
          <p:pic>
            <p:nvPicPr>
              <p:cNvPr id="125" name="Ink 124">
                <a:extLst>
                  <a:ext uri="{FF2B5EF4-FFF2-40B4-BE49-F238E27FC236}">
                    <a16:creationId xmlns:a16="http://schemas.microsoft.com/office/drawing/2014/main" id="{95063C75-F768-26E1-5471-6BE83C62D45C}"/>
                  </a:ext>
                </a:extLst>
              </p:cNvPr>
              <p:cNvPicPr/>
              <p:nvPr/>
            </p:nvPicPr>
            <p:blipFill>
              <a:blip r:embed="rId221"/>
              <a:stretch>
                <a:fillRect/>
              </a:stretch>
            </p:blipFill>
            <p:spPr>
              <a:xfrm>
                <a:off x="5135472" y="2061432"/>
                <a:ext cx="1153440" cy="593280"/>
              </a:xfrm>
              <a:prstGeom prst="rect">
                <a:avLst/>
              </a:prstGeom>
            </p:spPr>
          </p:pic>
        </mc:Fallback>
      </mc:AlternateContent>
    </p:spTree>
    <p:extLst>
      <p:ext uri="{BB962C8B-B14F-4D97-AF65-F5344CB8AC3E}">
        <p14:creationId xmlns:p14="http://schemas.microsoft.com/office/powerpoint/2010/main" val="32020539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1A1A-F365-60DD-1E0A-0705CF7C6A16}"/>
              </a:ext>
            </a:extLst>
          </p:cNvPr>
          <p:cNvSpPr>
            <a:spLocks noGrp="1"/>
          </p:cNvSpPr>
          <p:nvPr>
            <p:ph type="title"/>
          </p:nvPr>
        </p:nvSpPr>
        <p:spPr/>
        <p:txBody>
          <a:bodyPr>
            <a:normAutofit/>
          </a:bodyPr>
          <a:lstStyle/>
          <a:p>
            <a:pPr algn="ctr"/>
            <a:r>
              <a:rPr lang="en-US" sz="4000" dirty="0" err="1"/>
              <a:t>Additionals</a:t>
            </a:r>
            <a:endParaRPr lang="en-IN" sz="4000" dirty="0"/>
          </a:p>
        </p:txBody>
      </p:sp>
      <p:sp>
        <p:nvSpPr>
          <p:cNvPr id="3" name="Content Placeholder 2">
            <a:extLst>
              <a:ext uri="{FF2B5EF4-FFF2-40B4-BE49-F238E27FC236}">
                <a16:creationId xmlns:a16="http://schemas.microsoft.com/office/drawing/2014/main" id="{082634F6-0BEC-260F-CF70-988E8A377E5D}"/>
              </a:ext>
            </a:extLst>
          </p:cNvPr>
          <p:cNvSpPr>
            <a:spLocks noGrp="1"/>
          </p:cNvSpPr>
          <p:nvPr>
            <p:ph idx="1"/>
          </p:nvPr>
        </p:nvSpPr>
        <p:spPr/>
        <p:txBody>
          <a:bodyPr/>
          <a:lstStyle/>
          <a:p>
            <a:r>
              <a:rPr lang="en-US" sz="2400" dirty="0"/>
              <a:t>What are dropouts?</a:t>
            </a:r>
          </a:p>
          <a:p>
            <a:pPr lvl="1" algn="just"/>
            <a:r>
              <a:rPr lang="en-US" sz="2400" dirty="0"/>
              <a:t>A dropout is an approach where randomly selected neurons are ignored during training; they are dropped out randomly. In other words, their contribution to the activation of downstream neurons is temporarily removed on the forward pass, and any weight updates are not applied to the neuron on the backward pass.</a:t>
            </a:r>
          </a:p>
          <a:p>
            <a:pPr marL="36900" indent="0" algn="just">
              <a:buNone/>
            </a:pPr>
            <a:r>
              <a:rPr lang="en-US" sz="2400" dirty="0"/>
              <a:t> </a:t>
            </a:r>
          </a:p>
          <a:p>
            <a:endParaRPr lang="en-IN" dirty="0"/>
          </a:p>
        </p:txBody>
      </p:sp>
    </p:spTree>
    <p:extLst>
      <p:ext uri="{BB962C8B-B14F-4D97-AF65-F5344CB8AC3E}">
        <p14:creationId xmlns:p14="http://schemas.microsoft.com/office/powerpoint/2010/main" val="28130828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D7596A-0A24-ED6A-43AB-E30B9DD8EA08}"/>
              </a:ext>
            </a:extLst>
          </p:cNvPr>
          <p:cNvSpPr>
            <a:spLocks noGrp="1"/>
          </p:cNvSpPr>
          <p:nvPr>
            <p:ph idx="1"/>
          </p:nvPr>
        </p:nvSpPr>
        <p:spPr/>
        <p:txBody>
          <a:bodyPr/>
          <a:lstStyle/>
          <a:p>
            <a:pPr algn="just"/>
            <a:r>
              <a:rPr lang="en-US" sz="2400" dirty="0"/>
              <a:t>How is convolution different from pooling?</a:t>
            </a:r>
          </a:p>
          <a:p>
            <a:pPr lvl="1" algn="just"/>
            <a:r>
              <a:rPr lang="en-US" sz="2400" dirty="0"/>
              <a:t>The significant difference is that a convolution layer extracts features from the data matrix, whereas the pooling layer only </a:t>
            </a:r>
            <a:r>
              <a:rPr lang="en-US" sz="2400" dirty="0" err="1"/>
              <a:t>downsamples</a:t>
            </a:r>
            <a:r>
              <a:rPr lang="en-US" sz="2400" dirty="0"/>
              <a:t> the data matrix.</a:t>
            </a:r>
          </a:p>
          <a:p>
            <a:endParaRPr lang="en-IN" dirty="0"/>
          </a:p>
        </p:txBody>
      </p:sp>
    </p:spTree>
    <p:extLst>
      <p:ext uri="{BB962C8B-B14F-4D97-AF65-F5344CB8AC3E}">
        <p14:creationId xmlns:p14="http://schemas.microsoft.com/office/powerpoint/2010/main" val="16050359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CA76F9-23C9-6BE4-1B3E-979E8EF4FF0D}"/>
              </a:ext>
            </a:extLst>
          </p:cNvPr>
          <p:cNvSpPr>
            <a:spLocks noGrp="1"/>
          </p:cNvSpPr>
          <p:nvPr>
            <p:ph idx="1"/>
          </p:nvPr>
        </p:nvSpPr>
        <p:spPr/>
        <p:txBody>
          <a:bodyPr/>
          <a:lstStyle/>
          <a:p>
            <a:pPr algn="just"/>
            <a:r>
              <a:rPr lang="en-US" sz="2400" dirty="0"/>
              <a:t>How many filters must a CNN have?</a:t>
            </a:r>
          </a:p>
          <a:p>
            <a:pPr lvl="1" algn="just"/>
            <a:r>
              <a:rPr lang="en-US" sz="2400" dirty="0"/>
              <a:t>CNN does not learn with a single filter; they know through multiple features in parallel for a given input. For example, it is usual for a convolution layer to learn from 32 to 512 filters in parallel for a piece of shared information.</a:t>
            </a:r>
          </a:p>
          <a:p>
            <a:endParaRPr lang="en-IN" dirty="0"/>
          </a:p>
        </p:txBody>
      </p:sp>
    </p:spTree>
    <p:extLst>
      <p:ext uri="{BB962C8B-B14F-4D97-AF65-F5344CB8AC3E}">
        <p14:creationId xmlns:p14="http://schemas.microsoft.com/office/powerpoint/2010/main" val="28295236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6FDFA6-44DF-3A00-1881-E67B860EEA13}"/>
              </a:ext>
            </a:extLst>
          </p:cNvPr>
          <p:cNvSpPr>
            <a:spLocks noGrp="1"/>
          </p:cNvSpPr>
          <p:nvPr>
            <p:ph idx="1"/>
          </p:nvPr>
        </p:nvSpPr>
        <p:spPr/>
        <p:txBody>
          <a:bodyPr>
            <a:normAutofit/>
          </a:bodyPr>
          <a:lstStyle/>
          <a:p>
            <a:pPr algn="ctr"/>
            <a:r>
              <a:rPr lang="en-US" sz="4800" dirty="0"/>
              <a:t>Thank You</a:t>
            </a:r>
            <a:endParaRPr lang="en-IN" sz="4800" dirty="0"/>
          </a:p>
        </p:txBody>
      </p:sp>
    </p:spTree>
    <p:extLst>
      <p:ext uri="{BB962C8B-B14F-4D97-AF65-F5344CB8AC3E}">
        <p14:creationId xmlns:p14="http://schemas.microsoft.com/office/powerpoint/2010/main" val="182055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90A4-84E7-4D29-A4B8-77578DFADBDC}"/>
              </a:ext>
            </a:extLst>
          </p:cNvPr>
          <p:cNvSpPr>
            <a:spLocks noGrp="1"/>
          </p:cNvSpPr>
          <p:nvPr>
            <p:ph type="title"/>
          </p:nvPr>
        </p:nvSpPr>
        <p:spPr/>
        <p:txBody>
          <a:bodyPr>
            <a:normAutofit/>
          </a:bodyPr>
          <a:lstStyle/>
          <a:p>
            <a:pPr algn="ctr"/>
            <a:r>
              <a:rPr lang="en-US" sz="4000" dirty="0"/>
              <a:t>Input Layer</a:t>
            </a:r>
            <a:endParaRPr lang="en-IN" sz="4000" dirty="0"/>
          </a:p>
        </p:txBody>
      </p:sp>
      <p:sp>
        <p:nvSpPr>
          <p:cNvPr id="3" name="Content Placeholder 2">
            <a:extLst>
              <a:ext uri="{FF2B5EF4-FFF2-40B4-BE49-F238E27FC236}">
                <a16:creationId xmlns:a16="http://schemas.microsoft.com/office/drawing/2014/main" id="{A8FDD50A-A679-DFFA-C863-ADA657AE2EC0}"/>
              </a:ext>
            </a:extLst>
          </p:cNvPr>
          <p:cNvSpPr>
            <a:spLocks noGrp="1"/>
          </p:cNvSpPr>
          <p:nvPr>
            <p:ph idx="1"/>
          </p:nvPr>
        </p:nvSpPr>
        <p:spPr/>
        <p:txBody>
          <a:bodyPr/>
          <a:lstStyle/>
          <a:p>
            <a:r>
              <a:rPr lang="en-US" sz="2400" dirty="0"/>
              <a:t>- Corresponds to the Feature Layer of the Network.</a:t>
            </a:r>
          </a:p>
          <a:p>
            <a:r>
              <a:rPr lang="en-US" sz="2400" dirty="0"/>
              <a:t>- Has n number of neurons; n=no of features in the dataset.</a:t>
            </a:r>
          </a:p>
          <a:p>
            <a:r>
              <a:rPr lang="en-US" sz="2400" dirty="0"/>
              <a:t>- Very first layer of the Network.</a:t>
            </a:r>
          </a:p>
          <a:p>
            <a:endParaRPr lang="en-IN" dirty="0"/>
          </a:p>
        </p:txBody>
      </p:sp>
    </p:spTree>
    <p:extLst>
      <p:ext uri="{BB962C8B-B14F-4D97-AF65-F5344CB8AC3E}">
        <p14:creationId xmlns:p14="http://schemas.microsoft.com/office/powerpoint/2010/main" val="216424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B6FBE-C390-685B-D7D2-6231CF0A94EA}"/>
              </a:ext>
            </a:extLst>
          </p:cNvPr>
          <p:cNvSpPr>
            <a:spLocks noGrp="1"/>
          </p:cNvSpPr>
          <p:nvPr>
            <p:ph type="title"/>
          </p:nvPr>
        </p:nvSpPr>
        <p:spPr/>
        <p:txBody>
          <a:bodyPr>
            <a:normAutofit/>
          </a:bodyPr>
          <a:lstStyle/>
          <a:p>
            <a:pPr algn="ctr"/>
            <a:r>
              <a:rPr lang="en-US" sz="4000" dirty="0"/>
              <a:t>Hidden Layer</a:t>
            </a:r>
            <a:endParaRPr lang="en-IN" sz="4000" dirty="0"/>
          </a:p>
        </p:txBody>
      </p:sp>
      <p:sp>
        <p:nvSpPr>
          <p:cNvPr id="3" name="Content Placeholder 2">
            <a:extLst>
              <a:ext uri="{FF2B5EF4-FFF2-40B4-BE49-F238E27FC236}">
                <a16:creationId xmlns:a16="http://schemas.microsoft.com/office/drawing/2014/main" id="{2C33EDC0-06FE-0747-955E-2C6ABC9DA13E}"/>
              </a:ext>
            </a:extLst>
          </p:cNvPr>
          <p:cNvSpPr>
            <a:spLocks noGrp="1"/>
          </p:cNvSpPr>
          <p:nvPr>
            <p:ph idx="1"/>
          </p:nvPr>
        </p:nvSpPr>
        <p:spPr/>
        <p:txBody>
          <a:bodyPr/>
          <a:lstStyle/>
          <a:p>
            <a:pPr algn="just"/>
            <a:r>
              <a:rPr lang="en-US" sz="2400" dirty="0"/>
              <a:t>- Is one of the most important layers of the Network.</a:t>
            </a:r>
          </a:p>
          <a:p>
            <a:pPr marL="0" indent="0" algn="just">
              <a:buNone/>
            </a:pPr>
            <a:r>
              <a:rPr lang="en-US" sz="2400" dirty="0"/>
              <a:t>- Responsible for the calculation and identification of the relationship between the feature and the target variables.</a:t>
            </a:r>
          </a:p>
          <a:p>
            <a:pPr algn="just"/>
            <a:r>
              <a:rPr lang="en-US" sz="2400" dirty="0"/>
              <a:t>- There can be multiple hidden layers in a network.</a:t>
            </a:r>
          </a:p>
          <a:p>
            <a:pPr algn="just"/>
            <a:r>
              <a:rPr lang="en-US" sz="2400" dirty="0"/>
              <a:t>- ANN with many hidden layers is called Deep NN.</a:t>
            </a:r>
          </a:p>
          <a:p>
            <a:endParaRPr lang="en-IN" dirty="0"/>
          </a:p>
        </p:txBody>
      </p:sp>
    </p:spTree>
    <p:extLst>
      <p:ext uri="{BB962C8B-B14F-4D97-AF65-F5344CB8AC3E}">
        <p14:creationId xmlns:p14="http://schemas.microsoft.com/office/powerpoint/2010/main" val="3874481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6A5A1-EF47-51BE-A7D1-FF1FD14F0F75}"/>
              </a:ext>
            </a:extLst>
          </p:cNvPr>
          <p:cNvSpPr>
            <a:spLocks noGrp="1"/>
          </p:cNvSpPr>
          <p:nvPr>
            <p:ph type="title"/>
          </p:nvPr>
        </p:nvSpPr>
        <p:spPr/>
        <p:txBody>
          <a:bodyPr>
            <a:normAutofit/>
          </a:bodyPr>
          <a:lstStyle/>
          <a:p>
            <a:pPr algn="ctr"/>
            <a:r>
              <a:rPr lang="en-US" sz="4000" dirty="0"/>
              <a:t>Output Layer</a:t>
            </a:r>
            <a:endParaRPr lang="en-IN" sz="4000" dirty="0"/>
          </a:p>
        </p:txBody>
      </p:sp>
      <p:sp>
        <p:nvSpPr>
          <p:cNvPr id="3" name="Content Placeholder 2">
            <a:extLst>
              <a:ext uri="{FF2B5EF4-FFF2-40B4-BE49-F238E27FC236}">
                <a16:creationId xmlns:a16="http://schemas.microsoft.com/office/drawing/2014/main" id="{FFC9DC45-9FC4-02B4-FA31-BBBF101B8240}"/>
              </a:ext>
            </a:extLst>
          </p:cNvPr>
          <p:cNvSpPr>
            <a:spLocks noGrp="1"/>
          </p:cNvSpPr>
          <p:nvPr>
            <p:ph idx="1"/>
          </p:nvPr>
        </p:nvSpPr>
        <p:spPr/>
        <p:txBody>
          <a:bodyPr/>
          <a:lstStyle/>
          <a:p>
            <a:r>
              <a:rPr lang="en-US" sz="2400" dirty="0"/>
              <a:t>- The last layer; renders the final output.</a:t>
            </a:r>
          </a:p>
          <a:p>
            <a:r>
              <a:rPr lang="en-US" sz="2400" dirty="0"/>
              <a:t>- Loss function is calculated after this layer.</a:t>
            </a:r>
          </a:p>
          <a:p>
            <a:r>
              <a:rPr lang="en-US" sz="2400" dirty="0"/>
              <a:t>- Responsible for the overall model output.</a:t>
            </a:r>
          </a:p>
          <a:p>
            <a:r>
              <a:rPr lang="en-US" sz="2400" dirty="0"/>
              <a:t>- Usually has as many neurons as the number of outputs associated with the input.</a:t>
            </a:r>
          </a:p>
          <a:p>
            <a:endParaRPr lang="en-IN" dirty="0"/>
          </a:p>
        </p:txBody>
      </p:sp>
    </p:spTree>
    <p:extLst>
      <p:ext uri="{BB962C8B-B14F-4D97-AF65-F5344CB8AC3E}">
        <p14:creationId xmlns:p14="http://schemas.microsoft.com/office/powerpoint/2010/main" val="234566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7096C-F69D-7CCF-1716-3FC19408A8E3}"/>
              </a:ext>
            </a:extLst>
          </p:cNvPr>
          <p:cNvSpPr>
            <a:spLocks noGrp="1"/>
          </p:cNvSpPr>
          <p:nvPr>
            <p:ph type="title"/>
          </p:nvPr>
        </p:nvSpPr>
        <p:spPr/>
        <p:txBody>
          <a:bodyPr>
            <a:normAutofit/>
          </a:bodyPr>
          <a:lstStyle/>
          <a:p>
            <a:pPr algn="ctr"/>
            <a:r>
              <a:rPr lang="en-US" sz="4000" dirty="0"/>
              <a:t>Forward and backward propagation</a:t>
            </a:r>
            <a:endParaRPr lang="en-IN" sz="4000" dirty="0"/>
          </a:p>
        </p:txBody>
      </p:sp>
      <p:pic>
        <p:nvPicPr>
          <p:cNvPr id="4" name="Picture 2" descr="Feed-forward back-propagation mechanism in artificial neural network.">
            <a:extLst>
              <a:ext uri="{FF2B5EF4-FFF2-40B4-BE49-F238E27FC236}">
                <a16:creationId xmlns:a16="http://schemas.microsoft.com/office/drawing/2014/main" id="{E5662995-B84E-2B3E-727F-5536BA8FA6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1559" y="1987420"/>
            <a:ext cx="9274630" cy="424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888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0CCBA-206E-C47D-79CF-AFECEBE51DCC}"/>
              </a:ext>
            </a:extLst>
          </p:cNvPr>
          <p:cNvSpPr>
            <a:spLocks noGrp="1"/>
          </p:cNvSpPr>
          <p:nvPr>
            <p:ph type="title"/>
          </p:nvPr>
        </p:nvSpPr>
        <p:spPr/>
        <p:txBody>
          <a:bodyPr>
            <a:normAutofit/>
          </a:bodyPr>
          <a:lstStyle/>
          <a:p>
            <a:pPr algn="ctr"/>
            <a:r>
              <a:rPr lang="en-US" sz="4000" dirty="0"/>
              <a:t>Forward Propagation</a:t>
            </a:r>
            <a:endParaRPr lang="en-IN" sz="4000" dirty="0"/>
          </a:p>
        </p:txBody>
      </p:sp>
      <p:sp>
        <p:nvSpPr>
          <p:cNvPr id="3" name="Content Placeholder 2">
            <a:extLst>
              <a:ext uri="{FF2B5EF4-FFF2-40B4-BE49-F238E27FC236}">
                <a16:creationId xmlns:a16="http://schemas.microsoft.com/office/drawing/2014/main" id="{8A9FA5DF-09E9-341A-5F8C-A04E10E2799E}"/>
              </a:ext>
            </a:extLst>
          </p:cNvPr>
          <p:cNvSpPr>
            <a:spLocks noGrp="1"/>
          </p:cNvSpPr>
          <p:nvPr>
            <p:ph idx="1"/>
          </p:nvPr>
        </p:nvSpPr>
        <p:spPr/>
        <p:txBody>
          <a:bodyPr/>
          <a:lstStyle/>
          <a:p>
            <a:pPr algn="just"/>
            <a:r>
              <a:rPr lang="en-US" dirty="0"/>
              <a:t>- </a:t>
            </a:r>
            <a:r>
              <a:rPr lang="en-US" sz="2400" dirty="0"/>
              <a:t>Inputs are given to each neuron.</a:t>
            </a:r>
          </a:p>
          <a:p>
            <a:pPr algn="just"/>
            <a:r>
              <a:rPr lang="en-US" sz="2400" dirty="0"/>
              <a:t>- Outputs are calculated for each layer, which are passed to the next layers as inputs till the end.</a:t>
            </a:r>
          </a:p>
          <a:p>
            <a:pPr algn="just"/>
            <a:r>
              <a:rPr lang="en-US" sz="2400" dirty="0"/>
              <a:t>- This is done for all the records.</a:t>
            </a:r>
          </a:p>
          <a:p>
            <a:pPr algn="just"/>
            <a:r>
              <a:rPr lang="en-US" sz="2400" dirty="0"/>
              <a:t>- Error function is calculated.</a:t>
            </a:r>
          </a:p>
          <a:p>
            <a:endParaRPr lang="en-IN" dirty="0"/>
          </a:p>
        </p:txBody>
      </p:sp>
    </p:spTree>
    <p:extLst>
      <p:ext uri="{BB962C8B-B14F-4D97-AF65-F5344CB8AC3E}">
        <p14:creationId xmlns:p14="http://schemas.microsoft.com/office/powerpoint/2010/main" val="4053447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3CCC3-5187-71C7-670B-952BC9678086}"/>
              </a:ext>
            </a:extLst>
          </p:cNvPr>
          <p:cNvSpPr>
            <a:spLocks noGrp="1"/>
          </p:cNvSpPr>
          <p:nvPr>
            <p:ph type="title"/>
          </p:nvPr>
        </p:nvSpPr>
        <p:spPr/>
        <p:txBody>
          <a:bodyPr>
            <a:normAutofit/>
          </a:bodyPr>
          <a:lstStyle/>
          <a:p>
            <a:pPr algn="ctr"/>
            <a:r>
              <a:rPr lang="en-US" sz="4000" dirty="0"/>
              <a:t>Backward propagation</a:t>
            </a:r>
            <a:endParaRPr lang="en-IN" sz="4000" dirty="0"/>
          </a:p>
        </p:txBody>
      </p:sp>
      <p:sp>
        <p:nvSpPr>
          <p:cNvPr id="3" name="Content Placeholder 2">
            <a:extLst>
              <a:ext uri="{FF2B5EF4-FFF2-40B4-BE49-F238E27FC236}">
                <a16:creationId xmlns:a16="http://schemas.microsoft.com/office/drawing/2014/main" id="{A85CDB47-4684-30C9-2A1A-9DC9727A366D}"/>
              </a:ext>
            </a:extLst>
          </p:cNvPr>
          <p:cNvSpPr>
            <a:spLocks noGrp="1"/>
          </p:cNvSpPr>
          <p:nvPr>
            <p:ph idx="1"/>
          </p:nvPr>
        </p:nvSpPr>
        <p:spPr/>
        <p:txBody>
          <a:bodyPr/>
          <a:lstStyle/>
          <a:p>
            <a:pPr algn="just"/>
            <a:r>
              <a:rPr lang="en-US" dirty="0"/>
              <a:t>- </a:t>
            </a:r>
            <a:r>
              <a:rPr lang="en-US" sz="2400" dirty="0"/>
              <a:t>Based on the error calculated, the gradients are calculated.</a:t>
            </a:r>
          </a:p>
          <a:p>
            <a:pPr algn="just"/>
            <a:r>
              <a:rPr lang="en-US" sz="2400" dirty="0"/>
              <a:t>- Using these gradients, the new weights are calculated.</a:t>
            </a:r>
          </a:p>
          <a:p>
            <a:pPr algn="just"/>
            <a:r>
              <a:rPr lang="en-US" sz="2400" dirty="0"/>
              <a:t>- The weights updation is done from back to front </a:t>
            </a:r>
            <a:r>
              <a:rPr lang="en-US" sz="2400" dirty="0" err="1"/>
              <a:t>i.e</a:t>
            </a:r>
            <a:r>
              <a:rPr lang="en-US" sz="2400" dirty="0"/>
              <a:t> output layer &gt; hidden layer &gt; input layer.</a:t>
            </a:r>
          </a:p>
          <a:p>
            <a:endParaRPr lang="en-IN" dirty="0"/>
          </a:p>
        </p:txBody>
      </p:sp>
    </p:spTree>
    <p:extLst>
      <p:ext uri="{BB962C8B-B14F-4D97-AF65-F5344CB8AC3E}">
        <p14:creationId xmlns:p14="http://schemas.microsoft.com/office/powerpoint/2010/main" val="309943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19CF-57EF-0F3E-78A8-B80243514499}"/>
              </a:ext>
            </a:extLst>
          </p:cNvPr>
          <p:cNvSpPr>
            <a:spLocks noGrp="1"/>
          </p:cNvSpPr>
          <p:nvPr>
            <p:ph type="title"/>
          </p:nvPr>
        </p:nvSpPr>
        <p:spPr/>
        <p:txBody>
          <a:bodyPr>
            <a:normAutofit/>
          </a:bodyPr>
          <a:lstStyle/>
          <a:p>
            <a:pPr algn="ctr"/>
            <a:r>
              <a:rPr lang="en-US" sz="4000" dirty="0"/>
              <a:t>Epoch</a:t>
            </a:r>
            <a:endParaRPr lang="en-IN" sz="4000" dirty="0"/>
          </a:p>
        </p:txBody>
      </p:sp>
      <p:graphicFrame>
        <p:nvGraphicFramePr>
          <p:cNvPr id="4" name="Content Placeholder 2">
            <a:extLst>
              <a:ext uri="{FF2B5EF4-FFF2-40B4-BE49-F238E27FC236}">
                <a16:creationId xmlns:a16="http://schemas.microsoft.com/office/drawing/2014/main" id="{76D48115-EF34-A36F-3DEB-E8790D14A08E}"/>
              </a:ext>
            </a:extLst>
          </p:cNvPr>
          <p:cNvGraphicFramePr>
            <a:graphicFrameLocks noGrp="1"/>
          </p:cNvGraphicFramePr>
          <p:nvPr>
            <p:ph idx="1"/>
            <p:extLst>
              <p:ext uri="{D42A27DB-BD31-4B8C-83A1-F6EECF244321}">
                <p14:modId xmlns:p14="http://schemas.microsoft.com/office/powerpoint/2010/main" val="614682416"/>
              </p:ext>
            </p:extLst>
          </p:nvPr>
        </p:nvGraphicFramePr>
        <p:xfrm>
          <a:off x="1096963" y="2108200"/>
          <a:ext cx="10771576"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971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39840-BCB7-EEE6-17A5-16D70534D8DC}"/>
              </a:ext>
            </a:extLst>
          </p:cNvPr>
          <p:cNvSpPr>
            <a:spLocks noGrp="1"/>
          </p:cNvSpPr>
          <p:nvPr>
            <p:ph type="title"/>
          </p:nvPr>
        </p:nvSpPr>
        <p:spPr/>
        <p:txBody>
          <a:bodyPr>
            <a:normAutofit/>
          </a:bodyPr>
          <a:lstStyle/>
          <a:p>
            <a:pPr algn="ctr"/>
            <a:endParaRPr lang="en-IN" sz="4000" dirty="0"/>
          </a:p>
        </p:txBody>
      </p:sp>
      <p:sp>
        <p:nvSpPr>
          <p:cNvPr id="3" name="Content Placeholder 2">
            <a:extLst>
              <a:ext uri="{FF2B5EF4-FFF2-40B4-BE49-F238E27FC236}">
                <a16:creationId xmlns:a16="http://schemas.microsoft.com/office/drawing/2014/main" id="{F452228C-8667-E823-C3B8-9E063810E4C6}"/>
              </a:ext>
            </a:extLst>
          </p:cNvPr>
          <p:cNvSpPr>
            <a:spLocks noGrp="1"/>
          </p:cNvSpPr>
          <p:nvPr>
            <p:ph idx="1"/>
          </p:nvPr>
        </p:nvSpPr>
        <p:spPr/>
        <p:txBody>
          <a:bodyPr/>
          <a:lstStyle/>
          <a:p>
            <a:pPr algn="ctr"/>
            <a:r>
              <a:rPr lang="en-US" sz="5400" b="1" dirty="0"/>
              <a:t>Section I</a:t>
            </a:r>
          </a:p>
          <a:p>
            <a:pPr algn="ctr"/>
            <a:r>
              <a:rPr lang="en-US" sz="5400" b="1" dirty="0"/>
              <a:t>Optimizers</a:t>
            </a:r>
          </a:p>
          <a:p>
            <a:endParaRPr lang="en-IN" dirty="0"/>
          </a:p>
        </p:txBody>
      </p:sp>
    </p:spTree>
    <p:extLst>
      <p:ext uri="{BB962C8B-B14F-4D97-AF65-F5344CB8AC3E}">
        <p14:creationId xmlns:p14="http://schemas.microsoft.com/office/powerpoint/2010/main" val="471997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6783" y="289250"/>
            <a:ext cx="10058400" cy="4534677"/>
          </a:xfrm>
        </p:spPr>
        <p:txBody>
          <a:bodyPr>
            <a:normAutofit lnSpcReduction="10000"/>
          </a:bodyPr>
          <a:lstStyle/>
          <a:p>
            <a:pPr algn="just"/>
            <a:r>
              <a:rPr lang="en-US" cap="none" dirty="0"/>
              <a:t>- Deep learning is a subset of machine learning  that teaches computers to do what comes naturally to humans: learn by example. </a:t>
            </a:r>
          </a:p>
          <a:p>
            <a:pPr algn="just"/>
            <a:endParaRPr lang="en-US" cap="none" dirty="0"/>
          </a:p>
          <a:p>
            <a:pPr algn="just"/>
            <a:r>
              <a:rPr lang="en-US" cap="none" dirty="0"/>
              <a:t>- Deep learning is a key technology behind driverless cars, voice control in consumer devices and many more technological advancements. </a:t>
            </a:r>
          </a:p>
          <a:p>
            <a:pPr algn="just"/>
            <a:endParaRPr lang="en-US" cap="none" dirty="0"/>
          </a:p>
          <a:p>
            <a:pPr algn="just"/>
            <a:r>
              <a:rPr lang="en-US" cap="none" dirty="0"/>
              <a:t>- Deep learning models can achieve state-of-the-art accuracy, sometimes exceeding human-level performance.</a:t>
            </a:r>
          </a:p>
          <a:p>
            <a:endParaRPr lang="en-US"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CFA31-6787-A50A-486B-E3D1B56CD200}"/>
              </a:ext>
            </a:extLst>
          </p:cNvPr>
          <p:cNvSpPr>
            <a:spLocks noGrp="1"/>
          </p:cNvSpPr>
          <p:nvPr>
            <p:ph type="title"/>
          </p:nvPr>
        </p:nvSpPr>
        <p:spPr/>
        <p:txBody>
          <a:bodyPr>
            <a:normAutofit/>
          </a:bodyPr>
          <a:lstStyle/>
          <a:p>
            <a:pPr algn="ctr"/>
            <a:r>
              <a:rPr lang="en-US" sz="4000" dirty="0"/>
              <a:t>Optimizers</a:t>
            </a:r>
            <a:endParaRPr lang="en-IN" sz="4000" dirty="0"/>
          </a:p>
        </p:txBody>
      </p:sp>
      <p:sp>
        <p:nvSpPr>
          <p:cNvPr id="3" name="Content Placeholder 2">
            <a:extLst>
              <a:ext uri="{FF2B5EF4-FFF2-40B4-BE49-F238E27FC236}">
                <a16:creationId xmlns:a16="http://schemas.microsoft.com/office/drawing/2014/main" id="{56B035E2-9EBC-3EAC-8E7C-887B53FAEE42}"/>
              </a:ext>
            </a:extLst>
          </p:cNvPr>
          <p:cNvSpPr>
            <a:spLocks noGrp="1"/>
          </p:cNvSpPr>
          <p:nvPr>
            <p:ph idx="1"/>
          </p:nvPr>
        </p:nvSpPr>
        <p:spPr/>
        <p:txBody>
          <a:bodyPr/>
          <a:lstStyle/>
          <a:p>
            <a:pPr algn="just"/>
            <a:r>
              <a:rPr lang="en-US" dirty="0"/>
              <a:t>- </a:t>
            </a:r>
            <a:r>
              <a:rPr lang="en-US" sz="2400" dirty="0"/>
              <a:t>Responsible for figuring the optimum values of updatable parameters.</a:t>
            </a:r>
          </a:p>
          <a:p>
            <a:pPr algn="just"/>
            <a:r>
              <a:rPr lang="en-US" sz="2400" dirty="0"/>
              <a:t>- Minimizes the error.</a:t>
            </a:r>
          </a:p>
          <a:p>
            <a:pPr algn="just"/>
            <a:r>
              <a:rPr lang="en-US" sz="2400" dirty="0"/>
              <a:t>- Helps in achieving convergence efficiently.</a:t>
            </a:r>
          </a:p>
          <a:p>
            <a:pPr algn="just"/>
            <a:r>
              <a:rPr lang="en-US" sz="2400" dirty="0"/>
              <a:t>- Most commonly known optimizer: Gradient Descent.</a:t>
            </a:r>
          </a:p>
          <a:p>
            <a:endParaRPr lang="en-IN" dirty="0"/>
          </a:p>
        </p:txBody>
      </p:sp>
    </p:spTree>
    <p:extLst>
      <p:ext uri="{BB962C8B-B14F-4D97-AF65-F5344CB8AC3E}">
        <p14:creationId xmlns:p14="http://schemas.microsoft.com/office/powerpoint/2010/main" val="47501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76118-5AAF-D50F-D21C-5971A9DF3025}"/>
              </a:ext>
            </a:extLst>
          </p:cNvPr>
          <p:cNvSpPr>
            <a:spLocks noGrp="1"/>
          </p:cNvSpPr>
          <p:nvPr>
            <p:ph type="title"/>
          </p:nvPr>
        </p:nvSpPr>
        <p:spPr/>
        <p:txBody>
          <a:bodyPr>
            <a:normAutofit/>
          </a:bodyPr>
          <a:lstStyle/>
          <a:p>
            <a:pPr algn="ctr"/>
            <a:r>
              <a:rPr lang="en-US" sz="4000" dirty="0"/>
              <a:t>Optimizers</a:t>
            </a:r>
            <a:endParaRPr lang="en-IN" sz="4000" dirty="0"/>
          </a:p>
        </p:txBody>
      </p:sp>
      <p:pic>
        <p:nvPicPr>
          <p:cNvPr id="4" name="Picture 2" descr="Optimizers Explained - Adam, Momentum and Stochastic Gradient Descent">
            <a:extLst>
              <a:ext uri="{FF2B5EF4-FFF2-40B4-BE49-F238E27FC236}">
                <a16:creationId xmlns:a16="http://schemas.microsoft.com/office/drawing/2014/main" id="{E7EAE38D-5E12-1101-8126-CCDBF11300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0731" y="2108200"/>
            <a:ext cx="6630863" cy="3760788"/>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199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D50F-8B0D-2988-8AFD-9F12F8ED8A48}"/>
              </a:ext>
            </a:extLst>
          </p:cNvPr>
          <p:cNvSpPr>
            <a:spLocks noGrp="1"/>
          </p:cNvSpPr>
          <p:nvPr>
            <p:ph type="title"/>
          </p:nvPr>
        </p:nvSpPr>
        <p:spPr/>
        <p:txBody>
          <a:bodyPr>
            <a:normAutofit/>
          </a:bodyPr>
          <a:lstStyle/>
          <a:p>
            <a:r>
              <a:rPr lang="en-US" sz="3600" dirty="0"/>
              <a:t>Gradient Descent(Batch Gradient Descent)</a:t>
            </a:r>
            <a:endParaRPr lang="en-IN" sz="3600" dirty="0"/>
          </a:p>
        </p:txBody>
      </p:sp>
      <p:sp>
        <p:nvSpPr>
          <p:cNvPr id="5" name="Content Placeholder 4">
            <a:extLst>
              <a:ext uri="{FF2B5EF4-FFF2-40B4-BE49-F238E27FC236}">
                <a16:creationId xmlns:a16="http://schemas.microsoft.com/office/drawing/2014/main" id="{C36186BA-E6CC-C980-6EAC-E2593A02BE37}"/>
              </a:ext>
            </a:extLst>
          </p:cNvPr>
          <p:cNvSpPr>
            <a:spLocks noGrp="1"/>
          </p:cNvSpPr>
          <p:nvPr>
            <p:ph idx="1"/>
          </p:nvPr>
        </p:nvSpPr>
        <p:spPr>
          <a:xfrm>
            <a:off x="1096963" y="2108200"/>
            <a:ext cx="2941604" cy="3462176"/>
          </a:xfrm>
          <a:prstGeom prst="roundRect">
            <a:avLst>
              <a:gd name="adj" fmla="val 10000"/>
            </a:avLst>
          </a:prstGeom>
          <a:blipFill>
            <a:blip r:embed="rId2">
              <a:extLst>
                <a:ext uri="{28A0092B-C50C-407E-A947-70E740481C1C}">
                  <a14:useLocalDpi xmlns:a14="http://schemas.microsoft.com/office/drawing/2010/main" val="0"/>
                </a:ext>
              </a:extLst>
            </a:blip>
            <a:srcRect/>
            <a:stretch>
              <a:fillRect l="-11000" r="-11000"/>
            </a:stretch>
          </a:blipFill>
        </p:spPr>
        <p:style>
          <a:lnRef idx="1">
            <a:schemeClr val="lt1">
              <a:hueOff val="0"/>
              <a:satOff val="0"/>
              <a:lumOff val="0"/>
              <a:alphaOff val="0"/>
            </a:schemeClr>
          </a:lnRef>
          <a:fillRef idx="1">
            <a:scrgbClr r="0" g="0" b="0"/>
          </a:fillRef>
          <a:effectRef idx="1">
            <a:schemeClr val="accent1">
              <a:tint val="50000"/>
              <a:hueOff val="-83150"/>
              <a:satOff val="-3246"/>
              <a:lumOff val="11350"/>
              <a:alphaOff val="0"/>
            </a:schemeClr>
          </a:effectRef>
          <a:fontRef idx="minor">
            <a:schemeClr val="lt1">
              <a:hueOff val="0"/>
              <a:satOff val="0"/>
              <a:lumOff val="0"/>
              <a:alphaOff val="0"/>
            </a:schemeClr>
          </a:fontRef>
        </p:style>
        <p:txBody>
          <a:bodyPr/>
          <a:lstStyle/>
          <a:p>
            <a:endParaRPr lang="en-IN" dirty="0"/>
          </a:p>
        </p:txBody>
      </p:sp>
      <p:pic>
        <p:nvPicPr>
          <p:cNvPr id="6" name="Picture 2" descr="Gradient Descent in Machine Learning - Javatpoint">
            <a:extLst>
              <a:ext uri="{FF2B5EF4-FFF2-40B4-BE49-F238E27FC236}">
                <a16:creationId xmlns:a16="http://schemas.microsoft.com/office/drawing/2014/main" id="{6F2B73BA-7A43-35E7-A7FC-EE20329AAD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721" y="2731860"/>
            <a:ext cx="3666275" cy="2753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a:extLst>
              <a:ext uri="{FF2B5EF4-FFF2-40B4-BE49-F238E27FC236}">
                <a16:creationId xmlns:a16="http://schemas.microsoft.com/office/drawing/2014/main" id="{5707022F-198D-04F9-0F4A-DDFDFF117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9166" y="3648270"/>
            <a:ext cx="2675642" cy="1660848"/>
          </a:xfrm>
          <a:prstGeom prst="rect">
            <a:avLst/>
          </a:prstGeom>
          <a:noFill/>
          <a:effectLst>
            <a:outerShdw blurRad="25400" dir="17880000">
              <a:srgbClr val="000000">
                <a:alpha val="46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3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D6D3-614C-2F10-3EAA-A871C2FE4DFE}"/>
              </a:ext>
            </a:extLst>
          </p:cNvPr>
          <p:cNvSpPr>
            <a:spLocks noGrp="1"/>
          </p:cNvSpPr>
          <p:nvPr>
            <p:ph type="title"/>
          </p:nvPr>
        </p:nvSpPr>
        <p:spPr/>
        <p:txBody>
          <a:bodyPr>
            <a:normAutofit/>
          </a:bodyPr>
          <a:lstStyle/>
          <a:p>
            <a:r>
              <a:rPr lang="en-US" sz="3600" dirty="0"/>
              <a:t>Gradient Descent (Batch Gradient Descent)</a:t>
            </a:r>
            <a:endParaRPr lang="en-IN" sz="3600" dirty="0"/>
          </a:p>
        </p:txBody>
      </p:sp>
      <p:sp>
        <p:nvSpPr>
          <p:cNvPr id="3" name="Content Placeholder 2">
            <a:extLst>
              <a:ext uri="{FF2B5EF4-FFF2-40B4-BE49-F238E27FC236}">
                <a16:creationId xmlns:a16="http://schemas.microsoft.com/office/drawing/2014/main" id="{E2DD749B-2854-A5C7-AEBC-5D357C56CD3E}"/>
              </a:ext>
            </a:extLst>
          </p:cNvPr>
          <p:cNvSpPr>
            <a:spLocks noGrp="1"/>
          </p:cNvSpPr>
          <p:nvPr>
            <p:ph idx="1"/>
          </p:nvPr>
        </p:nvSpPr>
        <p:spPr/>
        <p:txBody>
          <a:bodyPr/>
          <a:lstStyle/>
          <a:p>
            <a:r>
              <a:rPr lang="en-US" dirty="0"/>
              <a:t>- </a:t>
            </a:r>
            <a:r>
              <a:rPr lang="en-US" sz="2400" dirty="0"/>
              <a:t>Also called as Batch Gradient Descent.</a:t>
            </a:r>
          </a:p>
          <a:p>
            <a:r>
              <a:rPr lang="en-US" sz="2400" dirty="0"/>
              <a:t>- Works on the principle of Gradients </a:t>
            </a:r>
            <a:r>
              <a:rPr lang="en-US" sz="2400" dirty="0" err="1"/>
              <a:t>i.e</a:t>
            </a:r>
            <a:r>
              <a:rPr lang="en-US" sz="2400" dirty="0"/>
              <a:t> derivatives, hence the name Gradient Descent.</a:t>
            </a:r>
          </a:p>
          <a:p>
            <a:r>
              <a:rPr lang="en-US" sz="2400" dirty="0"/>
              <a:t>- Iterates over all the records of the dataset to calculate the loss.</a:t>
            </a:r>
          </a:p>
          <a:p>
            <a:r>
              <a:rPr lang="en-US" sz="2400" dirty="0"/>
              <a:t>- Fine for smaller datasets but inefficient for the larger datasets.</a:t>
            </a:r>
          </a:p>
          <a:p>
            <a:endParaRPr lang="en-IN" dirty="0"/>
          </a:p>
        </p:txBody>
      </p:sp>
    </p:spTree>
    <p:extLst>
      <p:ext uri="{BB962C8B-B14F-4D97-AF65-F5344CB8AC3E}">
        <p14:creationId xmlns:p14="http://schemas.microsoft.com/office/powerpoint/2010/main" val="1758300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F076-F313-FDFE-4DB7-790843A3A0B1}"/>
              </a:ext>
            </a:extLst>
          </p:cNvPr>
          <p:cNvSpPr>
            <a:spLocks noGrp="1"/>
          </p:cNvSpPr>
          <p:nvPr>
            <p:ph type="title"/>
          </p:nvPr>
        </p:nvSpPr>
        <p:spPr/>
        <p:txBody>
          <a:bodyPr>
            <a:normAutofit/>
          </a:bodyPr>
          <a:lstStyle/>
          <a:p>
            <a:pPr algn="ctr"/>
            <a:r>
              <a:rPr lang="en-US" sz="4000" dirty="0"/>
              <a:t>Stochastic Gradient Descent</a:t>
            </a:r>
            <a:endParaRPr lang="en-IN" sz="4000" dirty="0"/>
          </a:p>
        </p:txBody>
      </p:sp>
      <p:pic>
        <p:nvPicPr>
          <p:cNvPr id="4" name="Content Placeholder 4">
            <a:extLst>
              <a:ext uri="{FF2B5EF4-FFF2-40B4-BE49-F238E27FC236}">
                <a16:creationId xmlns:a16="http://schemas.microsoft.com/office/drawing/2014/main" id="{4C4E68B4-CA8A-EFD2-786E-31F98074CF6B}"/>
              </a:ext>
            </a:extLst>
          </p:cNvPr>
          <p:cNvPicPr>
            <a:picLocks noGrp="1" noChangeAspect="1"/>
          </p:cNvPicPr>
          <p:nvPr>
            <p:ph idx="1"/>
          </p:nvPr>
        </p:nvPicPr>
        <p:blipFill>
          <a:blip r:embed="rId2"/>
          <a:stretch>
            <a:fillRect/>
          </a:stretch>
        </p:blipFill>
        <p:spPr>
          <a:xfrm>
            <a:off x="3545633" y="2146041"/>
            <a:ext cx="5635689" cy="3470988"/>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7858051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9605-D61B-B60C-292D-39253596170C}"/>
              </a:ext>
            </a:extLst>
          </p:cNvPr>
          <p:cNvSpPr>
            <a:spLocks noGrp="1"/>
          </p:cNvSpPr>
          <p:nvPr>
            <p:ph type="title"/>
          </p:nvPr>
        </p:nvSpPr>
        <p:spPr/>
        <p:txBody>
          <a:bodyPr>
            <a:normAutofit/>
          </a:bodyPr>
          <a:lstStyle/>
          <a:p>
            <a:pPr algn="ctr"/>
            <a:r>
              <a:rPr lang="en-US" sz="4000" dirty="0"/>
              <a:t>Stochastic Gradient Descent</a:t>
            </a:r>
            <a:endParaRPr lang="en-IN" sz="4000" dirty="0"/>
          </a:p>
        </p:txBody>
      </p:sp>
      <p:pic>
        <p:nvPicPr>
          <p:cNvPr id="4" name="Content Placeholder 4">
            <a:extLst>
              <a:ext uri="{FF2B5EF4-FFF2-40B4-BE49-F238E27FC236}">
                <a16:creationId xmlns:a16="http://schemas.microsoft.com/office/drawing/2014/main" id="{1687B505-76CB-ABCC-40B7-4C05820FA0A3}"/>
              </a:ext>
            </a:extLst>
          </p:cNvPr>
          <p:cNvPicPr>
            <a:picLocks noGrp="1" noChangeAspect="1"/>
          </p:cNvPicPr>
          <p:nvPr>
            <p:ph idx="1"/>
          </p:nvPr>
        </p:nvPicPr>
        <p:blipFill>
          <a:blip r:embed="rId2"/>
          <a:stretch>
            <a:fillRect/>
          </a:stretch>
        </p:blipFill>
        <p:spPr>
          <a:xfrm>
            <a:off x="2975329" y="2108200"/>
            <a:ext cx="6392605" cy="3760788"/>
          </a:xfrm>
        </p:spPr>
      </p:pic>
    </p:spTree>
    <p:extLst>
      <p:ext uri="{BB962C8B-B14F-4D97-AF65-F5344CB8AC3E}">
        <p14:creationId xmlns:p14="http://schemas.microsoft.com/office/powerpoint/2010/main" val="367403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8FF88-F4A3-B567-A336-F5017B80193B}"/>
              </a:ext>
            </a:extLst>
          </p:cNvPr>
          <p:cNvSpPr>
            <a:spLocks noGrp="1"/>
          </p:cNvSpPr>
          <p:nvPr>
            <p:ph type="title"/>
          </p:nvPr>
        </p:nvSpPr>
        <p:spPr/>
        <p:txBody>
          <a:bodyPr>
            <a:normAutofit/>
          </a:bodyPr>
          <a:lstStyle/>
          <a:p>
            <a:r>
              <a:rPr lang="en-US" sz="4000" dirty="0"/>
              <a:t>Mini-Batch Stochastic Gradient Descent</a:t>
            </a:r>
            <a:endParaRPr lang="en-IN" sz="4000" dirty="0"/>
          </a:p>
        </p:txBody>
      </p:sp>
      <p:pic>
        <p:nvPicPr>
          <p:cNvPr id="4" name="Content Placeholder 14">
            <a:extLst>
              <a:ext uri="{FF2B5EF4-FFF2-40B4-BE49-F238E27FC236}">
                <a16:creationId xmlns:a16="http://schemas.microsoft.com/office/drawing/2014/main" id="{46CEB7CC-74E1-CCC8-2FDE-9E51AD9BAB85}"/>
              </a:ext>
            </a:extLst>
          </p:cNvPr>
          <p:cNvPicPr>
            <a:picLocks noGrp="1" noChangeAspect="1"/>
          </p:cNvPicPr>
          <p:nvPr>
            <p:ph idx="1"/>
          </p:nvPr>
        </p:nvPicPr>
        <p:blipFill>
          <a:blip r:embed="rId2"/>
          <a:stretch>
            <a:fillRect/>
          </a:stretch>
        </p:blipFill>
        <p:spPr>
          <a:xfrm>
            <a:off x="3582956" y="2108718"/>
            <a:ext cx="6130212" cy="3461658"/>
          </a:xfrm>
        </p:spPr>
      </p:pic>
    </p:spTree>
    <p:extLst>
      <p:ext uri="{BB962C8B-B14F-4D97-AF65-F5344CB8AC3E}">
        <p14:creationId xmlns:p14="http://schemas.microsoft.com/office/powerpoint/2010/main" val="472896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08EFA-B2F3-193F-A7B6-FA43CA5F1AEA}"/>
              </a:ext>
            </a:extLst>
          </p:cNvPr>
          <p:cNvSpPr>
            <a:spLocks noGrp="1"/>
          </p:cNvSpPr>
          <p:nvPr>
            <p:ph type="title"/>
          </p:nvPr>
        </p:nvSpPr>
        <p:spPr/>
        <p:txBody>
          <a:bodyPr>
            <a:normAutofit/>
          </a:bodyPr>
          <a:lstStyle/>
          <a:p>
            <a:r>
              <a:rPr lang="en-US" sz="4000" dirty="0"/>
              <a:t>Mini-Batch Stochastic Gradient Descent</a:t>
            </a:r>
            <a:endParaRPr lang="en-IN" sz="4000" dirty="0"/>
          </a:p>
        </p:txBody>
      </p:sp>
      <p:pic>
        <p:nvPicPr>
          <p:cNvPr id="4" name="Content Placeholder 8">
            <a:extLst>
              <a:ext uri="{FF2B5EF4-FFF2-40B4-BE49-F238E27FC236}">
                <a16:creationId xmlns:a16="http://schemas.microsoft.com/office/drawing/2014/main" id="{261ED2FF-7427-3A65-6C83-398588BA0C4B}"/>
              </a:ext>
            </a:extLst>
          </p:cNvPr>
          <p:cNvPicPr>
            <a:picLocks noGrp="1" noChangeAspect="1"/>
          </p:cNvPicPr>
          <p:nvPr>
            <p:ph idx="1"/>
          </p:nvPr>
        </p:nvPicPr>
        <p:blipFill>
          <a:blip r:embed="rId2"/>
          <a:stretch>
            <a:fillRect/>
          </a:stretch>
        </p:blipFill>
        <p:spPr>
          <a:xfrm>
            <a:off x="2060540" y="2304660"/>
            <a:ext cx="8131245" cy="3247053"/>
          </a:xfrm>
        </p:spPr>
      </p:pic>
    </p:spTree>
    <p:extLst>
      <p:ext uri="{BB962C8B-B14F-4D97-AF65-F5344CB8AC3E}">
        <p14:creationId xmlns:p14="http://schemas.microsoft.com/office/powerpoint/2010/main" val="3184947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999E4-DEDD-87FF-2A99-2564BEA959B7}"/>
              </a:ext>
            </a:extLst>
          </p:cNvPr>
          <p:cNvSpPr>
            <a:spLocks noGrp="1"/>
          </p:cNvSpPr>
          <p:nvPr>
            <p:ph type="title"/>
          </p:nvPr>
        </p:nvSpPr>
        <p:spPr/>
        <p:txBody>
          <a:bodyPr>
            <a:normAutofit/>
          </a:bodyPr>
          <a:lstStyle/>
          <a:p>
            <a:pPr algn="ctr"/>
            <a:r>
              <a:rPr lang="en-US" sz="4000" dirty="0"/>
              <a:t>GD vs SGD vs Mini Batch SGD</a:t>
            </a:r>
            <a:endParaRPr lang="en-IN" sz="4000" dirty="0"/>
          </a:p>
        </p:txBody>
      </p:sp>
      <p:pic>
        <p:nvPicPr>
          <p:cNvPr id="4" name="Content Placeholder 4">
            <a:extLst>
              <a:ext uri="{FF2B5EF4-FFF2-40B4-BE49-F238E27FC236}">
                <a16:creationId xmlns:a16="http://schemas.microsoft.com/office/drawing/2014/main" id="{C240E8DD-EECC-FE7D-03EC-51FF944E7C90}"/>
              </a:ext>
            </a:extLst>
          </p:cNvPr>
          <p:cNvPicPr>
            <a:picLocks noGrp="1" noChangeAspect="1"/>
          </p:cNvPicPr>
          <p:nvPr>
            <p:ph idx="1"/>
          </p:nvPr>
        </p:nvPicPr>
        <p:blipFill>
          <a:blip r:embed="rId2"/>
          <a:stretch>
            <a:fillRect/>
          </a:stretch>
        </p:blipFill>
        <p:spPr>
          <a:xfrm>
            <a:off x="2014368" y="2108200"/>
            <a:ext cx="8223589" cy="3760788"/>
          </a:xfrm>
        </p:spPr>
      </p:pic>
    </p:spTree>
    <p:extLst>
      <p:ext uri="{BB962C8B-B14F-4D97-AF65-F5344CB8AC3E}">
        <p14:creationId xmlns:p14="http://schemas.microsoft.com/office/powerpoint/2010/main" val="1637609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32B9-8A61-17C6-13CF-99EF89D4F5C8}"/>
              </a:ext>
            </a:extLst>
          </p:cNvPr>
          <p:cNvSpPr>
            <a:spLocks noGrp="1"/>
          </p:cNvSpPr>
          <p:nvPr>
            <p:ph type="title"/>
          </p:nvPr>
        </p:nvSpPr>
        <p:spPr/>
        <p:txBody>
          <a:bodyPr>
            <a:normAutofit/>
          </a:bodyPr>
          <a:lstStyle/>
          <a:p>
            <a:r>
              <a:rPr lang="en-US" sz="3200" dirty="0"/>
              <a:t>Stochastic Gradient Descent with momentum</a:t>
            </a:r>
            <a:endParaRPr lang="en-IN" sz="3200" dirty="0"/>
          </a:p>
        </p:txBody>
      </p:sp>
      <p:pic>
        <p:nvPicPr>
          <p:cNvPr id="4" name="Content Placeholder 4">
            <a:extLst>
              <a:ext uri="{FF2B5EF4-FFF2-40B4-BE49-F238E27FC236}">
                <a16:creationId xmlns:a16="http://schemas.microsoft.com/office/drawing/2014/main" id="{B0174691-03D9-03CA-4F48-D33491BD9C73}"/>
              </a:ext>
            </a:extLst>
          </p:cNvPr>
          <p:cNvPicPr>
            <a:picLocks noGrp="1" noChangeAspect="1"/>
          </p:cNvPicPr>
          <p:nvPr>
            <p:ph idx="1"/>
          </p:nvPr>
        </p:nvPicPr>
        <p:blipFill>
          <a:blip r:embed="rId2"/>
          <a:stretch>
            <a:fillRect/>
          </a:stretch>
        </p:blipFill>
        <p:spPr>
          <a:xfrm>
            <a:off x="2620659" y="2174033"/>
            <a:ext cx="7011008" cy="3629608"/>
          </a:xfrm>
        </p:spPr>
      </p:pic>
    </p:spTree>
    <p:extLst>
      <p:ext uri="{BB962C8B-B14F-4D97-AF65-F5344CB8AC3E}">
        <p14:creationId xmlns:p14="http://schemas.microsoft.com/office/powerpoint/2010/main" val="185309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922A-FF9C-F106-3D01-B4AA1AC03A43}"/>
              </a:ext>
            </a:extLst>
          </p:cNvPr>
          <p:cNvSpPr>
            <a:spLocks noGrp="1"/>
          </p:cNvSpPr>
          <p:nvPr>
            <p:ph type="title"/>
          </p:nvPr>
        </p:nvSpPr>
        <p:spPr>
          <a:xfrm>
            <a:off x="1097280" y="877077"/>
            <a:ext cx="10058400" cy="849085"/>
          </a:xfrm>
        </p:spPr>
        <p:txBody>
          <a:bodyPr>
            <a:normAutofit/>
          </a:bodyPr>
          <a:lstStyle/>
          <a:p>
            <a:pPr algn="ctr"/>
            <a:r>
              <a:rPr lang="en-US" sz="4000" dirty="0"/>
              <a:t>Why Deep Learning Matters ?</a:t>
            </a:r>
            <a:endParaRPr lang="en-IN" sz="4000" dirty="0"/>
          </a:p>
        </p:txBody>
      </p:sp>
      <p:sp>
        <p:nvSpPr>
          <p:cNvPr id="3" name="Content Placeholder 2">
            <a:extLst>
              <a:ext uri="{FF2B5EF4-FFF2-40B4-BE49-F238E27FC236}">
                <a16:creationId xmlns:a16="http://schemas.microsoft.com/office/drawing/2014/main" id="{AA3C3EE1-4BB9-67C5-45CB-56EF76A78E19}"/>
              </a:ext>
            </a:extLst>
          </p:cNvPr>
          <p:cNvSpPr>
            <a:spLocks noGrp="1"/>
          </p:cNvSpPr>
          <p:nvPr>
            <p:ph idx="1"/>
          </p:nvPr>
        </p:nvSpPr>
        <p:spPr>
          <a:xfrm>
            <a:off x="615821" y="2108201"/>
            <a:ext cx="11290040" cy="3760891"/>
          </a:xfrm>
        </p:spPr>
        <p:txBody>
          <a:bodyPr/>
          <a:lstStyle/>
          <a:p>
            <a:pPr algn="just"/>
            <a:r>
              <a:rPr lang="en-US" dirty="0"/>
              <a:t>- </a:t>
            </a:r>
            <a:r>
              <a:rPr lang="en-US" sz="2400" dirty="0"/>
              <a:t>In a word, accuracy. Deep learning achieves recognition accuracy at higher levels than ever before. This helps consumer electronics meet user expectations, and it is crucial for safety-critical applications like driverless cars. Recent advances in deep learning have improved to the point where deep learning outperforms humans in some tasks like classifying objects in images.</a:t>
            </a:r>
          </a:p>
          <a:p>
            <a:pPr algn="just"/>
            <a:r>
              <a:rPr lang="en-US" dirty="0"/>
              <a:t>- </a:t>
            </a:r>
            <a:r>
              <a:rPr lang="en-US" sz="2400" dirty="0"/>
              <a:t>Humongous amounts of data and tremendous computational prowess has made Deep Learning talk of the tongue in the current era.</a:t>
            </a:r>
          </a:p>
          <a:p>
            <a:endParaRPr lang="en-IN" dirty="0"/>
          </a:p>
        </p:txBody>
      </p:sp>
    </p:spTree>
    <p:extLst>
      <p:ext uri="{BB962C8B-B14F-4D97-AF65-F5344CB8AC3E}">
        <p14:creationId xmlns:p14="http://schemas.microsoft.com/office/powerpoint/2010/main" val="2211036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616E-71D4-C17B-1563-6C17F5804701}"/>
              </a:ext>
            </a:extLst>
          </p:cNvPr>
          <p:cNvSpPr>
            <a:spLocks noGrp="1"/>
          </p:cNvSpPr>
          <p:nvPr>
            <p:ph type="title"/>
          </p:nvPr>
        </p:nvSpPr>
        <p:spPr/>
        <p:txBody>
          <a:bodyPr>
            <a:normAutofit/>
          </a:bodyPr>
          <a:lstStyle/>
          <a:p>
            <a:r>
              <a:rPr lang="en-US" sz="4000" dirty="0"/>
              <a:t>Adaptive Gradient Descent(</a:t>
            </a:r>
            <a:r>
              <a:rPr lang="en-US" sz="4000" dirty="0" err="1"/>
              <a:t>AdaGrad</a:t>
            </a:r>
            <a:r>
              <a:rPr lang="en-US" sz="4000" dirty="0"/>
              <a:t>)</a:t>
            </a:r>
            <a:endParaRPr lang="en-IN" sz="4000" dirty="0"/>
          </a:p>
        </p:txBody>
      </p:sp>
      <p:pic>
        <p:nvPicPr>
          <p:cNvPr id="4" name="Picture 2">
            <a:extLst>
              <a:ext uri="{FF2B5EF4-FFF2-40B4-BE49-F238E27FC236}">
                <a16:creationId xmlns:a16="http://schemas.microsoft.com/office/drawing/2014/main" id="{BA978326-F480-9D37-3B9B-5BA1C774D0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6030" y="2192694"/>
            <a:ext cx="6940266" cy="3900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733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E749E-72CA-DFAA-5D8C-D2ADC5AA0578}"/>
              </a:ext>
            </a:extLst>
          </p:cNvPr>
          <p:cNvSpPr>
            <a:spLocks noGrp="1"/>
          </p:cNvSpPr>
          <p:nvPr>
            <p:ph type="title"/>
          </p:nvPr>
        </p:nvSpPr>
        <p:spPr/>
        <p:txBody>
          <a:bodyPr>
            <a:normAutofit/>
          </a:bodyPr>
          <a:lstStyle/>
          <a:p>
            <a:pPr algn="ctr"/>
            <a:r>
              <a:rPr lang="en-US" sz="4000" dirty="0" err="1"/>
              <a:t>AdaGrad</a:t>
            </a:r>
            <a:r>
              <a:rPr lang="en-US" sz="4000" dirty="0"/>
              <a:t> - Mathematical intuition</a:t>
            </a:r>
            <a:endParaRPr lang="en-IN" sz="4000" dirty="0"/>
          </a:p>
        </p:txBody>
      </p:sp>
      <p:sp>
        <p:nvSpPr>
          <p:cNvPr id="7" name="TextBox 6">
            <a:extLst>
              <a:ext uri="{FF2B5EF4-FFF2-40B4-BE49-F238E27FC236}">
                <a16:creationId xmlns:a16="http://schemas.microsoft.com/office/drawing/2014/main" id="{E7B70695-BC9E-DA33-2850-D682721ACD89}"/>
              </a:ext>
            </a:extLst>
          </p:cNvPr>
          <p:cNvSpPr txBox="1"/>
          <p:nvPr/>
        </p:nvSpPr>
        <p:spPr>
          <a:xfrm>
            <a:off x="1097279" y="2450329"/>
            <a:ext cx="15451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Goudy Old Style"/>
                <a:ea typeface="+mn-ea"/>
                <a:cs typeface="+mn-cs"/>
              </a:rPr>
              <a:t>New weights :</a:t>
            </a:r>
          </a:p>
          <a:p>
            <a:r>
              <a:rPr lang="en-US" dirty="0" err="1">
                <a:solidFill>
                  <a:schemeClr val="bg1"/>
                </a:solidFill>
              </a:rPr>
              <a:t>ghts</a:t>
            </a:r>
            <a:r>
              <a:rPr lang="en-US" dirty="0">
                <a:solidFill>
                  <a:schemeClr val="bg1"/>
                </a:solidFill>
              </a:rPr>
              <a:t> :</a:t>
            </a:r>
          </a:p>
        </p:txBody>
      </p:sp>
      <p:pic>
        <p:nvPicPr>
          <p:cNvPr id="9" name="Content Placeholder 8">
            <a:extLst>
              <a:ext uri="{FF2B5EF4-FFF2-40B4-BE49-F238E27FC236}">
                <a16:creationId xmlns:a16="http://schemas.microsoft.com/office/drawing/2014/main" id="{DCD1A89D-02A4-517D-75C1-97B971EE7A4B}"/>
              </a:ext>
            </a:extLst>
          </p:cNvPr>
          <p:cNvPicPr>
            <a:picLocks noGrp="1" noChangeAspect="1"/>
          </p:cNvPicPr>
          <p:nvPr>
            <p:ph idx="1"/>
          </p:nvPr>
        </p:nvPicPr>
        <p:blipFill>
          <a:blip r:embed="rId2"/>
          <a:stretch>
            <a:fillRect/>
          </a:stretch>
        </p:blipFill>
        <p:spPr>
          <a:xfrm>
            <a:off x="2642428" y="2628657"/>
            <a:ext cx="3310503" cy="952583"/>
          </a:xfrm>
          <a:prstGeom prst="rect">
            <a:avLst/>
          </a:prstGeom>
        </p:spPr>
      </p:pic>
      <p:pic>
        <p:nvPicPr>
          <p:cNvPr id="13" name="Picture 12">
            <a:extLst>
              <a:ext uri="{FF2B5EF4-FFF2-40B4-BE49-F238E27FC236}">
                <a16:creationId xmlns:a16="http://schemas.microsoft.com/office/drawing/2014/main" id="{6B1C831A-133B-90AC-BE2A-7811839DDE0F}"/>
              </a:ext>
            </a:extLst>
          </p:cNvPr>
          <p:cNvPicPr>
            <a:picLocks noChangeAspect="1"/>
          </p:cNvPicPr>
          <p:nvPr/>
        </p:nvPicPr>
        <p:blipFill>
          <a:blip r:embed="rId3"/>
          <a:stretch>
            <a:fillRect/>
          </a:stretch>
        </p:blipFill>
        <p:spPr>
          <a:xfrm>
            <a:off x="5714967" y="3243056"/>
            <a:ext cx="762066" cy="371888"/>
          </a:xfrm>
          <a:prstGeom prst="rect">
            <a:avLst/>
          </a:prstGeom>
        </p:spPr>
      </p:pic>
      <p:sp>
        <p:nvSpPr>
          <p:cNvPr id="15" name="TextBox 14">
            <a:extLst>
              <a:ext uri="{FF2B5EF4-FFF2-40B4-BE49-F238E27FC236}">
                <a16:creationId xmlns:a16="http://schemas.microsoft.com/office/drawing/2014/main" id="{66397875-1DC4-A9C7-7B26-BBD9E3F84CA9}"/>
              </a:ext>
            </a:extLst>
          </p:cNvPr>
          <p:cNvSpPr txBox="1"/>
          <p:nvPr/>
        </p:nvSpPr>
        <p:spPr>
          <a:xfrm>
            <a:off x="3077703" y="3637661"/>
            <a:ext cx="60975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oudy Old Style"/>
                <a:ea typeface="+mn-ea"/>
                <a:cs typeface="+mn-cs"/>
              </a:rPr>
              <a:t>                                     where,</a:t>
            </a:r>
          </a:p>
        </p:txBody>
      </p:sp>
      <p:pic>
        <p:nvPicPr>
          <p:cNvPr id="16" name="Picture 15">
            <a:extLst>
              <a:ext uri="{FF2B5EF4-FFF2-40B4-BE49-F238E27FC236}">
                <a16:creationId xmlns:a16="http://schemas.microsoft.com/office/drawing/2014/main" id="{42E8E213-9972-1DF1-C7D9-4DFB3E7EE781}"/>
              </a:ext>
            </a:extLst>
          </p:cNvPr>
          <p:cNvPicPr>
            <a:picLocks noChangeAspect="1"/>
          </p:cNvPicPr>
          <p:nvPr/>
        </p:nvPicPr>
        <p:blipFill>
          <a:blip r:embed="rId4"/>
          <a:stretch>
            <a:fillRect/>
          </a:stretch>
        </p:blipFill>
        <p:spPr>
          <a:xfrm>
            <a:off x="5714966" y="4029710"/>
            <a:ext cx="1671419" cy="788296"/>
          </a:xfrm>
          <a:prstGeom prst="rect">
            <a:avLst/>
          </a:prstGeom>
        </p:spPr>
      </p:pic>
      <p:sp>
        <p:nvSpPr>
          <p:cNvPr id="20" name="TextBox 19">
            <a:extLst>
              <a:ext uri="{FF2B5EF4-FFF2-40B4-BE49-F238E27FC236}">
                <a16:creationId xmlns:a16="http://schemas.microsoft.com/office/drawing/2014/main" id="{AEC95271-893F-5B41-CA06-1E9432FA4D3D}"/>
              </a:ext>
            </a:extLst>
          </p:cNvPr>
          <p:cNvSpPr txBox="1"/>
          <p:nvPr/>
        </p:nvSpPr>
        <p:spPr>
          <a:xfrm>
            <a:off x="7063273" y="4818006"/>
            <a:ext cx="914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Goudy Old Style"/>
                <a:ea typeface="+mn-ea"/>
                <a:cs typeface="+mn-cs"/>
              </a:rPr>
              <a:t>and,</a:t>
            </a:r>
          </a:p>
          <a:p>
            <a:endParaRPr lang="en-IN" dirty="0"/>
          </a:p>
        </p:txBody>
      </p:sp>
      <p:pic>
        <p:nvPicPr>
          <p:cNvPr id="21" name="Picture 20">
            <a:extLst>
              <a:ext uri="{FF2B5EF4-FFF2-40B4-BE49-F238E27FC236}">
                <a16:creationId xmlns:a16="http://schemas.microsoft.com/office/drawing/2014/main" id="{418E46A4-A1FE-FC5E-18A9-207E13BC1965}"/>
              </a:ext>
            </a:extLst>
          </p:cNvPr>
          <p:cNvPicPr>
            <a:picLocks noChangeAspect="1"/>
          </p:cNvPicPr>
          <p:nvPr/>
        </p:nvPicPr>
        <p:blipFill>
          <a:blip r:embed="rId5"/>
          <a:stretch>
            <a:fillRect/>
          </a:stretch>
        </p:blipFill>
        <p:spPr>
          <a:xfrm>
            <a:off x="7386385" y="5120641"/>
            <a:ext cx="2410757" cy="1131992"/>
          </a:xfrm>
          <a:prstGeom prst="rect">
            <a:avLst/>
          </a:prstGeom>
        </p:spPr>
      </p:pic>
    </p:spTree>
    <p:extLst>
      <p:ext uri="{BB962C8B-B14F-4D97-AF65-F5344CB8AC3E}">
        <p14:creationId xmlns:p14="http://schemas.microsoft.com/office/powerpoint/2010/main" val="1765040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2ED4-29F6-7C06-87A1-79C0B638AA13}"/>
              </a:ext>
            </a:extLst>
          </p:cNvPr>
          <p:cNvSpPr>
            <a:spLocks noGrp="1"/>
          </p:cNvSpPr>
          <p:nvPr>
            <p:ph type="title"/>
          </p:nvPr>
        </p:nvSpPr>
        <p:spPr/>
        <p:txBody>
          <a:bodyPr>
            <a:normAutofit/>
          </a:bodyPr>
          <a:lstStyle/>
          <a:p>
            <a:pPr algn="ctr"/>
            <a:r>
              <a:rPr lang="en-US" sz="4000" dirty="0"/>
              <a:t>Ada-Delta/ RMS prop</a:t>
            </a:r>
            <a:endParaRPr lang="en-IN" sz="4000" dirty="0"/>
          </a:p>
        </p:txBody>
      </p:sp>
      <p:pic>
        <p:nvPicPr>
          <p:cNvPr id="4" name="Picture 2" descr="Comparison of learning rate methods on MNIST digit classification for 50 epochs.">
            <a:extLst>
              <a:ext uri="{FF2B5EF4-FFF2-40B4-BE49-F238E27FC236}">
                <a16:creationId xmlns:a16="http://schemas.microsoft.com/office/drawing/2014/main" id="{FA275559-64D4-6EF6-FCB9-4E0DCC60C1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4825" y="1968759"/>
            <a:ext cx="8453534" cy="383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453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496C10-01A7-65B4-C0E1-81DE70CC3F3C}"/>
              </a:ext>
            </a:extLst>
          </p:cNvPr>
          <p:cNvSpPr>
            <a:spLocks noGrp="1"/>
          </p:cNvSpPr>
          <p:nvPr>
            <p:ph idx="1"/>
          </p:nvPr>
        </p:nvSpPr>
        <p:spPr>
          <a:xfrm>
            <a:off x="1097280" y="2052735"/>
            <a:ext cx="10058400" cy="3816357"/>
          </a:xfrm>
        </p:spPr>
        <p:txBody>
          <a:bodyPr/>
          <a:lstStyle/>
          <a:p>
            <a:pPr algn="ctr"/>
            <a:r>
              <a:rPr lang="en-US" sz="5400" b="1" dirty="0"/>
              <a:t>Section II</a:t>
            </a:r>
          </a:p>
          <a:p>
            <a:pPr algn="ctr"/>
            <a:r>
              <a:rPr lang="en-US" sz="5400" b="1" dirty="0"/>
              <a:t>Activation Functions</a:t>
            </a:r>
          </a:p>
          <a:p>
            <a:endParaRPr lang="en-IN" dirty="0"/>
          </a:p>
        </p:txBody>
      </p:sp>
    </p:spTree>
    <p:extLst>
      <p:ext uri="{BB962C8B-B14F-4D97-AF65-F5344CB8AC3E}">
        <p14:creationId xmlns:p14="http://schemas.microsoft.com/office/powerpoint/2010/main" val="1801711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C2247-2F32-E5F6-10C2-372115F2D7B6}"/>
              </a:ext>
            </a:extLst>
          </p:cNvPr>
          <p:cNvSpPr>
            <a:spLocks noGrp="1"/>
          </p:cNvSpPr>
          <p:nvPr>
            <p:ph type="title"/>
          </p:nvPr>
        </p:nvSpPr>
        <p:spPr/>
        <p:txBody>
          <a:bodyPr>
            <a:normAutofit/>
          </a:bodyPr>
          <a:lstStyle/>
          <a:p>
            <a:pPr algn="ctr"/>
            <a:r>
              <a:rPr lang="en-US" sz="4000" dirty="0"/>
              <a:t>Zero centricity</a:t>
            </a:r>
            <a:endParaRPr lang="en-IN" sz="4000" dirty="0"/>
          </a:p>
        </p:txBody>
      </p:sp>
      <p:sp>
        <p:nvSpPr>
          <p:cNvPr id="3" name="Content Placeholder 2">
            <a:extLst>
              <a:ext uri="{FF2B5EF4-FFF2-40B4-BE49-F238E27FC236}">
                <a16:creationId xmlns:a16="http://schemas.microsoft.com/office/drawing/2014/main" id="{DAAFA94C-27C2-439F-9CAB-01CCA6A6AFEB}"/>
              </a:ext>
            </a:extLst>
          </p:cNvPr>
          <p:cNvSpPr>
            <a:spLocks noGrp="1"/>
          </p:cNvSpPr>
          <p:nvPr>
            <p:ph idx="1"/>
          </p:nvPr>
        </p:nvSpPr>
        <p:spPr/>
        <p:txBody>
          <a:bodyPr/>
          <a:lstStyle/>
          <a:p>
            <a:pPr algn="just"/>
            <a:r>
              <a:rPr lang="en-US" dirty="0"/>
              <a:t>- </a:t>
            </a:r>
            <a:r>
              <a:rPr lang="en-US" sz="2400" dirty="0"/>
              <a:t>If the arithmetic mean of the outputs of a function is approximately or near 0 (zero), it is called a zero-centric function.</a:t>
            </a:r>
          </a:p>
          <a:p>
            <a:pPr algn="just"/>
            <a:r>
              <a:rPr lang="en-US" sz="2400" dirty="0"/>
              <a:t>- A zero centric function would always be better performing in terms of time complexity and computation.</a:t>
            </a:r>
          </a:p>
          <a:p>
            <a:endParaRPr lang="en-IN" dirty="0"/>
          </a:p>
        </p:txBody>
      </p:sp>
    </p:spTree>
    <p:extLst>
      <p:ext uri="{BB962C8B-B14F-4D97-AF65-F5344CB8AC3E}">
        <p14:creationId xmlns:p14="http://schemas.microsoft.com/office/powerpoint/2010/main" val="3475788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8255-CB50-14C1-0060-2C01D9098B25}"/>
              </a:ext>
            </a:extLst>
          </p:cNvPr>
          <p:cNvSpPr>
            <a:spLocks noGrp="1"/>
          </p:cNvSpPr>
          <p:nvPr>
            <p:ph type="title"/>
          </p:nvPr>
        </p:nvSpPr>
        <p:spPr/>
        <p:txBody>
          <a:bodyPr>
            <a:normAutofit/>
          </a:bodyPr>
          <a:lstStyle/>
          <a:p>
            <a:pPr algn="ctr"/>
            <a:r>
              <a:rPr lang="en-US" sz="4000" dirty="0"/>
              <a:t>Activation Function</a:t>
            </a:r>
            <a:endParaRPr lang="en-IN" sz="4000" dirty="0"/>
          </a:p>
        </p:txBody>
      </p:sp>
      <p:sp>
        <p:nvSpPr>
          <p:cNvPr id="3" name="Content Placeholder 2">
            <a:extLst>
              <a:ext uri="{FF2B5EF4-FFF2-40B4-BE49-F238E27FC236}">
                <a16:creationId xmlns:a16="http://schemas.microsoft.com/office/drawing/2014/main" id="{2B0BC99A-234A-B173-5F81-530241056055}"/>
              </a:ext>
            </a:extLst>
          </p:cNvPr>
          <p:cNvSpPr>
            <a:spLocks noGrp="1"/>
          </p:cNvSpPr>
          <p:nvPr>
            <p:ph idx="1"/>
          </p:nvPr>
        </p:nvSpPr>
        <p:spPr/>
        <p:txBody>
          <a:bodyPr>
            <a:normAutofit fontScale="92500" lnSpcReduction="20000"/>
          </a:bodyPr>
          <a:lstStyle/>
          <a:p>
            <a:pPr algn="just"/>
            <a:r>
              <a:rPr lang="en-US" dirty="0"/>
              <a:t>- </a:t>
            </a:r>
            <a:r>
              <a:rPr lang="en-US" sz="2400" dirty="0"/>
              <a:t>Inferencing is easy with linear data but when the data becomes complex, the computer finds it difficult to learn the patterns effectively.</a:t>
            </a:r>
          </a:p>
          <a:p>
            <a:pPr algn="just"/>
            <a:r>
              <a:rPr lang="en-US" sz="2400" dirty="0"/>
              <a:t>- What now ?   &gt;&gt;&gt;&gt;   Non- linear quadratic functions to treat the outputs from the layers.</a:t>
            </a:r>
          </a:p>
          <a:p>
            <a:pPr algn="just"/>
            <a:r>
              <a:rPr lang="en-US" sz="2400" dirty="0"/>
              <a:t>- Activation functions are mathematical functions that determines the output of a neuron.</a:t>
            </a:r>
          </a:p>
          <a:p>
            <a:pPr algn="just"/>
            <a:r>
              <a:rPr lang="en-US" sz="2400" dirty="0"/>
              <a:t>- Attached to each neuron; each layer can have it’s own activation function.</a:t>
            </a:r>
          </a:p>
          <a:p>
            <a:pPr algn="just"/>
            <a:r>
              <a:rPr lang="en-US" sz="2400" dirty="0"/>
              <a:t>- Determines whether a neuron should be activated or not by bounding its output between limits.</a:t>
            </a:r>
          </a:p>
          <a:p>
            <a:endParaRPr lang="en-IN" dirty="0"/>
          </a:p>
        </p:txBody>
      </p:sp>
    </p:spTree>
    <p:extLst>
      <p:ext uri="{BB962C8B-B14F-4D97-AF65-F5344CB8AC3E}">
        <p14:creationId xmlns:p14="http://schemas.microsoft.com/office/powerpoint/2010/main" val="2738442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E899-DCDE-AC75-C762-62420D197163}"/>
              </a:ext>
            </a:extLst>
          </p:cNvPr>
          <p:cNvSpPr>
            <a:spLocks noGrp="1"/>
          </p:cNvSpPr>
          <p:nvPr>
            <p:ph type="title"/>
          </p:nvPr>
        </p:nvSpPr>
        <p:spPr/>
        <p:txBody>
          <a:bodyPr>
            <a:normAutofit/>
          </a:bodyPr>
          <a:lstStyle/>
          <a:p>
            <a:pPr algn="ctr"/>
            <a:r>
              <a:rPr lang="en-US" sz="4000" dirty="0"/>
              <a:t>Activation functions</a:t>
            </a:r>
            <a:endParaRPr lang="en-IN" sz="4000" dirty="0"/>
          </a:p>
        </p:txBody>
      </p:sp>
      <p:graphicFrame>
        <p:nvGraphicFramePr>
          <p:cNvPr id="4" name="Content Placeholder 2">
            <a:extLst>
              <a:ext uri="{FF2B5EF4-FFF2-40B4-BE49-F238E27FC236}">
                <a16:creationId xmlns:a16="http://schemas.microsoft.com/office/drawing/2014/main" id="{A5EC109E-13DA-D4DA-FC27-B88BA3081213}"/>
              </a:ext>
            </a:extLst>
          </p:cNvPr>
          <p:cNvGraphicFramePr>
            <a:graphicFrameLocks noGrp="1"/>
          </p:cNvGraphicFramePr>
          <p:nvPr>
            <p:ph idx="1"/>
            <p:extLst>
              <p:ext uri="{D42A27DB-BD31-4B8C-83A1-F6EECF244321}">
                <p14:modId xmlns:p14="http://schemas.microsoft.com/office/powerpoint/2010/main" val="968235975"/>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7546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ctivation Functions for Deep Learning | by Mehmet Toprak | Medium">
            <a:extLst>
              <a:ext uri="{FF2B5EF4-FFF2-40B4-BE49-F238E27FC236}">
                <a16:creationId xmlns:a16="http://schemas.microsoft.com/office/drawing/2014/main" id="{06B6D623-2215-81C5-E21A-6F1BA40E96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4460" y="2108718"/>
            <a:ext cx="7653899" cy="3741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558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490B-C510-8E53-3AC6-BDFFE372B1EE}"/>
              </a:ext>
            </a:extLst>
          </p:cNvPr>
          <p:cNvSpPr>
            <a:spLocks noGrp="1"/>
          </p:cNvSpPr>
          <p:nvPr>
            <p:ph type="title"/>
          </p:nvPr>
        </p:nvSpPr>
        <p:spPr/>
        <p:txBody>
          <a:bodyPr>
            <a:normAutofit/>
          </a:bodyPr>
          <a:lstStyle/>
          <a:p>
            <a:pPr algn="ctr"/>
            <a:r>
              <a:rPr lang="en-US" sz="4000" dirty="0"/>
              <a:t>Tanh (hyperbolic tangent) function</a:t>
            </a:r>
            <a:endParaRPr lang="en-IN" sz="4000" dirty="0"/>
          </a:p>
        </p:txBody>
      </p:sp>
      <p:pic>
        <p:nvPicPr>
          <p:cNvPr id="4" name="Content Placeholder 4">
            <a:extLst>
              <a:ext uri="{FF2B5EF4-FFF2-40B4-BE49-F238E27FC236}">
                <a16:creationId xmlns:a16="http://schemas.microsoft.com/office/drawing/2014/main" id="{A740A29A-6205-3290-5E51-77C71FF22EA8}"/>
              </a:ext>
            </a:extLst>
          </p:cNvPr>
          <p:cNvPicPr>
            <a:picLocks noGrp="1" noChangeAspect="1"/>
          </p:cNvPicPr>
          <p:nvPr>
            <p:ph idx="1"/>
          </p:nvPr>
        </p:nvPicPr>
        <p:blipFill rotWithShape="1">
          <a:blip r:embed="rId2"/>
          <a:srcRect l="47386" r="9971" b="56712"/>
          <a:stretch/>
        </p:blipFill>
        <p:spPr>
          <a:xfrm>
            <a:off x="3293706" y="2211355"/>
            <a:ext cx="5747657" cy="3265714"/>
          </a:xfrm>
          <a:prstGeom prst="rect">
            <a:avLst/>
          </a:prstGeom>
        </p:spPr>
      </p:pic>
    </p:spTree>
    <p:extLst>
      <p:ext uri="{BB962C8B-B14F-4D97-AF65-F5344CB8AC3E}">
        <p14:creationId xmlns:p14="http://schemas.microsoft.com/office/powerpoint/2010/main" val="2998344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C9B1-06EC-9BD4-0A0B-5ABB51569A9F}"/>
              </a:ext>
            </a:extLst>
          </p:cNvPr>
          <p:cNvSpPr>
            <a:spLocks noGrp="1"/>
          </p:cNvSpPr>
          <p:nvPr>
            <p:ph type="title"/>
          </p:nvPr>
        </p:nvSpPr>
        <p:spPr/>
        <p:txBody>
          <a:bodyPr>
            <a:normAutofit/>
          </a:bodyPr>
          <a:lstStyle/>
          <a:p>
            <a:pPr algn="ctr"/>
            <a:r>
              <a:rPr lang="en-US" sz="4000" dirty="0"/>
              <a:t>RELU – </a:t>
            </a:r>
            <a:r>
              <a:rPr lang="en-US" sz="4000" dirty="0" err="1"/>
              <a:t>REctified</a:t>
            </a:r>
            <a:r>
              <a:rPr lang="en-US" sz="4000" dirty="0"/>
              <a:t> Linear Unit</a:t>
            </a:r>
            <a:endParaRPr lang="en-IN" sz="4000" dirty="0"/>
          </a:p>
        </p:txBody>
      </p:sp>
      <p:pic>
        <p:nvPicPr>
          <p:cNvPr id="4" name="Picture 2" descr="ReLU : Not a Differentiable Function: Why used in Gradient Based  Optimization? and Other Generalizations of ReLU. | by Kanchan Sarkar |  Medium">
            <a:extLst>
              <a:ext uri="{FF2B5EF4-FFF2-40B4-BE49-F238E27FC236}">
                <a16:creationId xmlns:a16="http://schemas.microsoft.com/office/drawing/2014/main" id="{B7509E51-B586-1B42-89E3-98B54A31BD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1902" y="2164702"/>
            <a:ext cx="6559419" cy="353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80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DF484-CE3F-5D40-4609-19CE1A85E793}"/>
              </a:ext>
            </a:extLst>
          </p:cNvPr>
          <p:cNvSpPr>
            <a:spLocks noGrp="1"/>
          </p:cNvSpPr>
          <p:nvPr>
            <p:ph type="title"/>
          </p:nvPr>
        </p:nvSpPr>
        <p:spPr/>
        <p:txBody>
          <a:bodyPr>
            <a:normAutofit/>
          </a:bodyPr>
          <a:lstStyle/>
          <a:p>
            <a:pPr algn="ctr"/>
            <a:r>
              <a:rPr lang="en-US" sz="4000" dirty="0"/>
              <a:t>Machine Learning Vs Deep Learning</a:t>
            </a:r>
            <a:endParaRPr lang="en-IN" sz="4000" dirty="0"/>
          </a:p>
        </p:txBody>
      </p:sp>
      <p:pic>
        <p:nvPicPr>
          <p:cNvPr id="4" name="Content Placeholder 3">
            <a:extLst>
              <a:ext uri="{FF2B5EF4-FFF2-40B4-BE49-F238E27FC236}">
                <a16:creationId xmlns:a16="http://schemas.microsoft.com/office/drawing/2014/main" id="{1061392E-C98F-0D0D-B451-52F18616655F}"/>
              </a:ext>
            </a:extLst>
          </p:cNvPr>
          <p:cNvPicPr>
            <a:picLocks noGrp="1" noChangeAspect="1"/>
          </p:cNvPicPr>
          <p:nvPr>
            <p:ph idx="1"/>
          </p:nvPr>
        </p:nvPicPr>
        <p:blipFill>
          <a:blip r:embed="rId2"/>
          <a:stretch>
            <a:fillRect/>
          </a:stretch>
        </p:blipFill>
        <p:spPr>
          <a:xfrm>
            <a:off x="1097280" y="2080727"/>
            <a:ext cx="9875520" cy="4077477"/>
          </a:xfrm>
          <a:prstGeom prst="rect">
            <a:avLst/>
          </a:prstGeom>
        </p:spPr>
      </p:pic>
    </p:spTree>
    <p:extLst>
      <p:ext uri="{BB962C8B-B14F-4D97-AF65-F5344CB8AC3E}">
        <p14:creationId xmlns:p14="http://schemas.microsoft.com/office/powerpoint/2010/main" val="885037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13681-E295-0A95-E571-8222995C7F42}"/>
              </a:ext>
            </a:extLst>
          </p:cNvPr>
          <p:cNvSpPr>
            <a:spLocks noGrp="1"/>
          </p:cNvSpPr>
          <p:nvPr>
            <p:ph type="title"/>
          </p:nvPr>
        </p:nvSpPr>
        <p:spPr/>
        <p:txBody>
          <a:bodyPr>
            <a:normAutofit/>
          </a:bodyPr>
          <a:lstStyle/>
          <a:p>
            <a:pPr algn="ctr"/>
            <a:r>
              <a:rPr lang="en-US" sz="4000" dirty="0"/>
              <a:t>Leaky RELU</a:t>
            </a:r>
            <a:endParaRPr lang="en-IN" sz="4000" dirty="0"/>
          </a:p>
        </p:txBody>
      </p:sp>
      <p:pic>
        <p:nvPicPr>
          <p:cNvPr id="4" name="Picture 2" descr="Explain Step / Threshold and Leaky ReLU Activation Functions | i2tutorials">
            <a:extLst>
              <a:ext uri="{FF2B5EF4-FFF2-40B4-BE49-F238E27FC236}">
                <a16:creationId xmlns:a16="http://schemas.microsoft.com/office/drawing/2014/main" id="{56A12DAD-4E3D-1CFA-952F-E1F78C97E5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355" y="2183362"/>
            <a:ext cx="6913984" cy="3610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33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350DD-458D-BE77-DE41-A5BFE4755CE9}"/>
              </a:ext>
            </a:extLst>
          </p:cNvPr>
          <p:cNvSpPr>
            <a:spLocks noGrp="1"/>
          </p:cNvSpPr>
          <p:nvPr>
            <p:ph type="title"/>
          </p:nvPr>
        </p:nvSpPr>
        <p:spPr/>
        <p:txBody>
          <a:bodyPr>
            <a:normAutofit/>
          </a:bodyPr>
          <a:lstStyle/>
          <a:p>
            <a:pPr algn="ctr"/>
            <a:r>
              <a:rPr lang="en-US" sz="3600" dirty="0"/>
              <a:t>Sigmoid vs Tanh vs RELU vs Leaky-RELU</a:t>
            </a:r>
            <a:endParaRPr lang="en-IN" sz="3600" dirty="0"/>
          </a:p>
        </p:txBody>
      </p:sp>
      <p:pic>
        <p:nvPicPr>
          <p:cNvPr id="4" name="Content Placeholder 6">
            <a:extLst>
              <a:ext uri="{FF2B5EF4-FFF2-40B4-BE49-F238E27FC236}">
                <a16:creationId xmlns:a16="http://schemas.microsoft.com/office/drawing/2014/main" id="{C7F83FD7-1DC1-4D35-9CA5-29A386249060}"/>
              </a:ext>
            </a:extLst>
          </p:cNvPr>
          <p:cNvPicPr>
            <a:picLocks noGrp="1" noChangeAspect="1"/>
          </p:cNvPicPr>
          <p:nvPr>
            <p:ph idx="1"/>
          </p:nvPr>
        </p:nvPicPr>
        <p:blipFill>
          <a:blip r:embed="rId2"/>
          <a:stretch>
            <a:fillRect/>
          </a:stretch>
        </p:blipFill>
        <p:spPr>
          <a:xfrm>
            <a:off x="1390261" y="2108200"/>
            <a:ext cx="9302621" cy="3760788"/>
          </a:xfrm>
          <a:prstGeom prst="rect">
            <a:avLst/>
          </a:prstGeom>
        </p:spPr>
      </p:pic>
    </p:spTree>
    <p:extLst>
      <p:ext uri="{BB962C8B-B14F-4D97-AF65-F5344CB8AC3E}">
        <p14:creationId xmlns:p14="http://schemas.microsoft.com/office/powerpoint/2010/main" val="1934690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F2F40-E649-A429-0194-72EA9F86CDD8}"/>
              </a:ext>
            </a:extLst>
          </p:cNvPr>
          <p:cNvSpPr>
            <a:spLocks noGrp="1"/>
          </p:cNvSpPr>
          <p:nvPr>
            <p:ph type="title"/>
          </p:nvPr>
        </p:nvSpPr>
        <p:spPr/>
        <p:txBody>
          <a:bodyPr>
            <a:normAutofit/>
          </a:bodyPr>
          <a:lstStyle/>
          <a:p>
            <a:pPr algn="ctr"/>
            <a:r>
              <a:rPr lang="en-US" sz="4000" dirty="0"/>
              <a:t>P-RELU (Parametric-RELU)</a:t>
            </a:r>
            <a:endParaRPr lang="en-IN" sz="4000" dirty="0"/>
          </a:p>
        </p:txBody>
      </p:sp>
      <p:pic>
        <p:nvPicPr>
          <p:cNvPr id="4" name="Picture 2" descr="Attention mechanism + relu activation function: adaptive parameterized relu  activation function | Develop Paper">
            <a:extLst>
              <a:ext uri="{FF2B5EF4-FFF2-40B4-BE49-F238E27FC236}">
                <a16:creationId xmlns:a16="http://schemas.microsoft.com/office/drawing/2014/main" id="{109C2E16-D54C-57F6-CCA3-6AEF5470A15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7805"/>
          <a:stretch/>
        </p:blipFill>
        <p:spPr bwMode="auto">
          <a:xfrm>
            <a:off x="2575249" y="2099389"/>
            <a:ext cx="6372807" cy="367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01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4B7D-0469-B814-ADA5-90FAA0D321B2}"/>
              </a:ext>
            </a:extLst>
          </p:cNvPr>
          <p:cNvSpPr>
            <a:spLocks noGrp="1"/>
          </p:cNvSpPr>
          <p:nvPr>
            <p:ph type="title"/>
          </p:nvPr>
        </p:nvSpPr>
        <p:spPr/>
        <p:txBody>
          <a:bodyPr>
            <a:normAutofit/>
          </a:bodyPr>
          <a:lstStyle/>
          <a:p>
            <a:pPr algn="ctr"/>
            <a:r>
              <a:rPr lang="en-US" sz="4000" dirty="0"/>
              <a:t>Leaky RELU vs P-RELU</a:t>
            </a:r>
            <a:endParaRPr lang="en-IN" sz="4000" dirty="0"/>
          </a:p>
        </p:txBody>
      </p:sp>
      <p:pic>
        <p:nvPicPr>
          <p:cNvPr id="4" name="Picture 2" descr="Attention mechanism + relu activation function: adaptive parameterized relu  activation function | Develop Paper">
            <a:extLst>
              <a:ext uri="{FF2B5EF4-FFF2-40B4-BE49-F238E27FC236}">
                <a16:creationId xmlns:a16="http://schemas.microsoft.com/office/drawing/2014/main" id="{1A2F5BA0-0277-50F8-FA07-1F77B0EB68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5167" y="2248677"/>
            <a:ext cx="6223519" cy="343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045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01B32-F3E8-EBE9-B333-5785665E667D}"/>
              </a:ext>
            </a:extLst>
          </p:cNvPr>
          <p:cNvSpPr>
            <a:spLocks noGrp="1"/>
          </p:cNvSpPr>
          <p:nvPr>
            <p:ph type="title"/>
          </p:nvPr>
        </p:nvSpPr>
        <p:spPr/>
        <p:txBody>
          <a:bodyPr>
            <a:normAutofit/>
          </a:bodyPr>
          <a:lstStyle/>
          <a:p>
            <a:pPr algn="ctr"/>
            <a:r>
              <a:rPr lang="en-US" sz="4000" dirty="0"/>
              <a:t>ELU</a:t>
            </a:r>
            <a:endParaRPr lang="en-IN" sz="4000" dirty="0"/>
          </a:p>
        </p:txBody>
      </p:sp>
      <p:pic>
        <p:nvPicPr>
          <p:cNvPr id="4" name="Picture 2" descr="Introduction to Exponential Linear Unit | by Krishna | Medium">
            <a:extLst>
              <a:ext uri="{FF2B5EF4-FFF2-40B4-BE49-F238E27FC236}">
                <a16:creationId xmlns:a16="http://schemas.microsoft.com/office/drawing/2014/main" id="{C41B1169-1BBF-1718-77FF-D9839FFE77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2488" t="66154"/>
          <a:stretch/>
        </p:blipFill>
        <p:spPr bwMode="auto">
          <a:xfrm>
            <a:off x="2575249" y="2351314"/>
            <a:ext cx="7137917" cy="312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644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03B0C-AE49-C4EE-5DC3-0EBFFA95ECAD}"/>
              </a:ext>
            </a:extLst>
          </p:cNvPr>
          <p:cNvSpPr>
            <a:spLocks noGrp="1"/>
          </p:cNvSpPr>
          <p:nvPr>
            <p:ph type="title"/>
          </p:nvPr>
        </p:nvSpPr>
        <p:spPr/>
        <p:txBody>
          <a:bodyPr>
            <a:normAutofit/>
          </a:bodyPr>
          <a:lstStyle/>
          <a:p>
            <a:pPr algn="ctr"/>
            <a:r>
              <a:rPr lang="en-US" sz="4000" dirty="0"/>
              <a:t>SWISH RELU</a:t>
            </a:r>
            <a:endParaRPr lang="en-IN" sz="4000" dirty="0"/>
          </a:p>
        </p:txBody>
      </p:sp>
      <p:pic>
        <p:nvPicPr>
          <p:cNvPr id="4" name="Picture 2" descr="Swish Activation Function by Google | by Random Nerd | Medium">
            <a:extLst>
              <a:ext uri="{FF2B5EF4-FFF2-40B4-BE49-F238E27FC236}">
                <a16:creationId xmlns:a16="http://schemas.microsoft.com/office/drawing/2014/main" id="{B6B39C82-147E-1847-1733-5BA90C7D26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44838" y="2323321"/>
            <a:ext cx="5962650" cy="348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35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1D33-7ED8-BFB9-9A72-77422F9A9D85}"/>
              </a:ext>
            </a:extLst>
          </p:cNvPr>
          <p:cNvSpPr>
            <a:spLocks noGrp="1"/>
          </p:cNvSpPr>
          <p:nvPr>
            <p:ph type="title"/>
          </p:nvPr>
        </p:nvSpPr>
        <p:spPr/>
        <p:txBody>
          <a:bodyPr>
            <a:normAutofit/>
          </a:bodyPr>
          <a:lstStyle/>
          <a:p>
            <a:pPr algn="ctr"/>
            <a:r>
              <a:rPr lang="en-US" sz="4000" dirty="0"/>
              <a:t>SWISH vs RELU</a:t>
            </a:r>
            <a:endParaRPr lang="en-IN" sz="4000" dirty="0"/>
          </a:p>
        </p:txBody>
      </p:sp>
      <p:pic>
        <p:nvPicPr>
          <p:cNvPr id="4" name="Picture 2" descr="ML - Swish Function by Google in Keras - GeeksforGeeks">
            <a:extLst>
              <a:ext uri="{FF2B5EF4-FFF2-40B4-BE49-F238E27FC236}">
                <a16:creationId xmlns:a16="http://schemas.microsoft.com/office/drawing/2014/main" id="{7388680C-1335-21FB-CE3E-BE9B245F04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1355" y="2108199"/>
            <a:ext cx="7828383" cy="406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015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6732-B4CB-FCC5-BC41-44E6560459BA}"/>
              </a:ext>
            </a:extLst>
          </p:cNvPr>
          <p:cNvSpPr>
            <a:spLocks noGrp="1"/>
          </p:cNvSpPr>
          <p:nvPr>
            <p:ph type="title"/>
          </p:nvPr>
        </p:nvSpPr>
        <p:spPr/>
        <p:txBody>
          <a:bodyPr>
            <a:normAutofit/>
          </a:bodyPr>
          <a:lstStyle/>
          <a:p>
            <a:pPr algn="ctr"/>
            <a:r>
              <a:rPr lang="en-US" sz="4000" dirty="0" err="1"/>
              <a:t>Softplus</a:t>
            </a:r>
            <a:r>
              <a:rPr lang="en-US" sz="4000" dirty="0"/>
              <a:t> function</a:t>
            </a:r>
            <a:endParaRPr lang="en-IN" sz="4000" dirty="0"/>
          </a:p>
        </p:txBody>
      </p:sp>
      <p:pic>
        <p:nvPicPr>
          <p:cNvPr id="4" name="Content Placeholder 4">
            <a:extLst>
              <a:ext uri="{FF2B5EF4-FFF2-40B4-BE49-F238E27FC236}">
                <a16:creationId xmlns:a16="http://schemas.microsoft.com/office/drawing/2014/main" id="{66471020-5333-BBD8-1422-A47888D42A30}"/>
              </a:ext>
            </a:extLst>
          </p:cNvPr>
          <p:cNvPicPr>
            <a:picLocks noGrp="1" noChangeAspect="1"/>
          </p:cNvPicPr>
          <p:nvPr>
            <p:ph idx="1"/>
          </p:nvPr>
        </p:nvPicPr>
        <p:blipFill>
          <a:blip r:embed="rId2"/>
          <a:stretch>
            <a:fillRect/>
          </a:stretch>
        </p:blipFill>
        <p:spPr>
          <a:xfrm>
            <a:off x="3107094" y="2108200"/>
            <a:ext cx="6055567" cy="3555482"/>
          </a:xfrm>
          <a:prstGeom prst="rect">
            <a:avLst/>
          </a:prstGeom>
        </p:spPr>
      </p:pic>
    </p:spTree>
    <p:extLst>
      <p:ext uri="{BB962C8B-B14F-4D97-AF65-F5344CB8AC3E}">
        <p14:creationId xmlns:p14="http://schemas.microsoft.com/office/powerpoint/2010/main" val="1514692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3FA1-F385-86BE-A889-6BB2AAC71937}"/>
              </a:ext>
            </a:extLst>
          </p:cNvPr>
          <p:cNvSpPr>
            <a:spLocks noGrp="1"/>
          </p:cNvSpPr>
          <p:nvPr>
            <p:ph type="title"/>
          </p:nvPr>
        </p:nvSpPr>
        <p:spPr/>
        <p:txBody>
          <a:bodyPr>
            <a:normAutofit/>
          </a:bodyPr>
          <a:lstStyle/>
          <a:p>
            <a:pPr algn="ctr"/>
            <a:r>
              <a:rPr lang="en-US" sz="4000" dirty="0" err="1"/>
              <a:t>Softmax</a:t>
            </a:r>
            <a:r>
              <a:rPr lang="en-US" sz="4000" dirty="0"/>
              <a:t> function</a:t>
            </a:r>
            <a:endParaRPr lang="en-IN" sz="4000" dirty="0"/>
          </a:p>
        </p:txBody>
      </p:sp>
      <p:pic>
        <p:nvPicPr>
          <p:cNvPr id="4" name="Picture 2" descr="Efficient implementation of Softmax activation function and its Derivative  (jacobian) in Python - BragitOff.com">
            <a:extLst>
              <a:ext uri="{FF2B5EF4-FFF2-40B4-BE49-F238E27FC236}">
                <a16:creationId xmlns:a16="http://schemas.microsoft.com/office/drawing/2014/main" id="{F0668EB4-3E63-CE13-AE20-F8149F94F49A}"/>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8941" t="41840"/>
          <a:stretch/>
        </p:blipFill>
        <p:spPr bwMode="auto">
          <a:xfrm>
            <a:off x="2616611" y="2108200"/>
            <a:ext cx="7019103"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09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C74D4-05BB-9389-C838-637C4BB5A1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3448DA6-C6E6-35CE-AC8C-D1FF26E86EC8}"/>
              </a:ext>
            </a:extLst>
          </p:cNvPr>
          <p:cNvSpPr>
            <a:spLocks noGrp="1"/>
          </p:cNvSpPr>
          <p:nvPr>
            <p:ph idx="1"/>
          </p:nvPr>
        </p:nvSpPr>
        <p:spPr/>
        <p:txBody>
          <a:bodyPr/>
          <a:lstStyle/>
          <a:p>
            <a:pPr algn="ctr"/>
            <a:r>
              <a:rPr lang="en-US" sz="5400" b="1" dirty="0"/>
              <a:t>Section III</a:t>
            </a:r>
          </a:p>
          <a:p>
            <a:pPr algn="ctr"/>
            <a:r>
              <a:rPr lang="en-US" sz="5400" b="1" dirty="0"/>
              <a:t>Loss &amp; Cost Functions</a:t>
            </a:r>
          </a:p>
          <a:p>
            <a:endParaRPr lang="en-IN" dirty="0"/>
          </a:p>
        </p:txBody>
      </p:sp>
    </p:spTree>
    <p:extLst>
      <p:ext uri="{BB962C8B-B14F-4D97-AF65-F5344CB8AC3E}">
        <p14:creationId xmlns:p14="http://schemas.microsoft.com/office/powerpoint/2010/main" val="2057560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C05B-4D1C-0BF3-CC3D-D21205435D01}"/>
              </a:ext>
            </a:extLst>
          </p:cNvPr>
          <p:cNvSpPr>
            <a:spLocks noGrp="1"/>
          </p:cNvSpPr>
          <p:nvPr>
            <p:ph type="title"/>
          </p:nvPr>
        </p:nvSpPr>
        <p:spPr/>
        <p:txBody>
          <a:bodyPr>
            <a:normAutofit/>
          </a:bodyPr>
          <a:lstStyle/>
          <a:p>
            <a:pPr algn="ctr"/>
            <a:r>
              <a:rPr lang="en-US" sz="4000" dirty="0"/>
              <a:t>Machine Learning Vs Deep Learning</a:t>
            </a:r>
            <a:endParaRPr lang="en-IN" sz="4000" dirty="0"/>
          </a:p>
        </p:txBody>
      </p:sp>
      <p:sp>
        <p:nvSpPr>
          <p:cNvPr id="3" name="Content Placeholder 2">
            <a:extLst>
              <a:ext uri="{FF2B5EF4-FFF2-40B4-BE49-F238E27FC236}">
                <a16:creationId xmlns:a16="http://schemas.microsoft.com/office/drawing/2014/main" id="{FC6BBCA1-ADB5-19B0-0D3F-CB3952C3745F}"/>
              </a:ext>
            </a:extLst>
          </p:cNvPr>
          <p:cNvSpPr>
            <a:spLocks noGrp="1"/>
          </p:cNvSpPr>
          <p:nvPr>
            <p:ph idx="1"/>
          </p:nvPr>
        </p:nvSpPr>
        <p:spPr/>
        <p:txBody>
          <a:bodyPr/>
          <a:lstStyle/>
          <a:p>
            <a:pPr algn="just"/>
            <a:r>
              <a:rPr lang="en-US" sz="2400" dirty="0"/>
              <a:t>- No need for manual extraction of features anymore, Deep Learning would automate that part for you.</a:t>
            </a:r>
          </a:p>
          <a:p>
            <a:pPr algn="just"/>
            <a:r>
              <a:rPr lang="en-US" sz="2400" dirty="0"/>
              <a:t>- Deep Learning models would continue to improve as the size of your data increases.</a:t>
            </a:r>
          </a:p>
          <a:p>
            <a:pPr algn="just"/>
            <a:r>
              <a:rPr lang="en-US" sz="2400" dirty="0"/>
              <a:t>- More data means improved reliability.</a:t>
            </a:r>
          </a:p>
          <a:p>
            <a:pPr algn="just"/>
            <a:r>
              <a:rPr lang="en-US" sz="2400" dirty="0"/>
              <a:t>- And of course, better ACCURACY.</a:t>
            </a:r>
          </a:p>
          <a:p>
            <a:endParaRPr lang="en-IN" dirty="0"/>
          </a:p>
        </p:txBody>
      </p:sp>
    </p:spTree>
    <p:extLst>
      <p:ext uri="{BB962C8B-B14F-4D97-AF65-F5344CB8AC3E}">
        <p14:creationId xmlns:p14="http://schemas.microsoft.com/office/powerpoint/2010/main" val="2236839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2482-D6F8-21AB-B75A-7CC2A38EDA91}"/>
              </a:ext>
            </a:extLst>
          </p:cNvPr>
          <p:cNvSpPr>
            <a:spLocks noGrp="1"/>
          </p:cNvSpPr>
          <p:nvPr>
            <p:ph type="title"/>
          </p:nvPr>
        </p:nvSpPr>
        <p:spPr/>
        <p:txBody>
          <a:bodyPr>
            <a:normAutofit/>
          </a:bodyPr>
          <a:lstStyle/>
          <a:p>
            <a:pPr algn="ctr"/>
            <a:r>
              <a:rPr lang="en-US" sz="4000" dirty="0"/>
              <a:t>Loss &amp; Cost Function</a:t>
            </a:r>
            <a:endParaRPr lang="en-IN" sz="4000" dirty="0"/>
          </a:p>
        </p:txBody>
      </p:sp>
      <p:sp>
        <p:nvSpPr>
          <p:cNvPr id="3" name="Content Placeholder 2">
            <a:extLst>
              <a:ext uri="{FF2B5EF4-FFF2-40B4-BE49-F238E27FC236}">
                <a16:creationId xmlns:a16="http://schemas.microsoft.com/office/drawing/2014/main" id="{D9A7619D-F7C0-B6E7-9D0A-8749887773B9}"/>
              </a:ext>
            </a:extLst>
          </p:cNvPr>
          <p:cNvSpPr>
            <a:spLocks noGrp="1"/>
          </p:cNvSpPr>
          <p:nvPr>
            <p:ph idx="1"/>
          </p:nvPr>
        </p:nvSpPr>
        <p:spPr/>
        <p:txBody>
          <a:bodyPr>
            <a:normAutofit fontScale="92500" lnSpcReduction="10000"/>
          </a:bodyPr>
          <a:lstStyle/>
          <a:p>
            <a:pPr algn="just"/>
            <a:r>
              <a:rPr lang="en-US" dirty="0"/>
              <a:t>- </a:t>
            </a:r>
            <a:r>
              <a:rPr lang="en-US" sz="2400" dirty="0"/>
              <a:t>In the context of an optimization algorithm, the function used to evaluate a set of parameters is called an objective function.</a:t>
            </a:r>
          </a:p>
          <a:p>
            <a:pPr algn="just"/>
            <a:r>
              <a:rPr lang="en-US" sz="2400" dirty="0"/>
              <a:t>- The ideal scenario would be to either maximize or to minimize this objective function.</a:t>
            </a:r>
          </a:p>
          <a:p>
            <a:pPr algn="just"/>
            <a:r>
              <a:rPr lang="en-US" sz="2400" dirty="0"/>
              <a:t>- When we seek to minimize the error </a:t>
            </a:r>
            <a:r>
              <a:rPr lang="en-US" sz="2400" dirty="0" err="1"/>
              <a:t>i.e</a:t>
            </a:r>
            <a:r>
              <a:rPr lang="en-US" sz="2400" dirty="0"/>
              <a:t> measure of divergence of the actual value to the predicted value, this objective function is referred to as the loss function.</a:t>
            </a:r>
          </a:p>
          <a:p>
            <a:pPr algn="just"/>
            <a:r>
              <a:rPr lang="en-US" sz="2400" dirty="0"/>
              <a:t>- The cost function distills all the important aspects of a complex system into a single numeric value, improvement in which can potentially indicate improvements in the performance of the system itself.</a:t>
            </a:r>
          </a:p>
          <a:p>
            <a:endParaRPr lang="en-IN" dirty="0"/>
          </a:p>
        </p:txBody>
      </p:sp>
    </p:spTree>
    <p:extLst>
      <p:ext uri="{BB962C8B-B14F-4D97-AF65-F5344CB8AC3E}">
        <p14:creationId xmlns:p14="http://schemas.microsoft.com/office/powerpoint/2010/main" val="644115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56691-953F-2559-F278-4B61C1AFE26A}"/>
              </a:ext>
            </a:extLst>
          </p:cNvPr>
          <p:cNvSpPr>
            <a:spLocks noGrp="1"/>
          </p:cNvSpPr>
          <p:nvPr>
            <p:ph type="title"/>
          </p:nvPr>
        </p:nvSpPr>
        <p:spPr/>
        <p:txBody>
          <a:bodyPr>
            <a:normAutofit/>
          </a:bodyPr>
          <a:lstStyle/>
          <a:p>
            <a:pPr algn="ctr"/>
            <a:r>
              <a:rPr lang="en-US" sz="4000" dirty="0"/>
              <a:t>Loss Function</a:t>
            </a:r>
            <a:endParaRPr lang="en-IN" sz="4000" dirty="0"/>
          </a:p>
        </p:txBody>
      </p:sp>
      <p:sp>
        <p:nvSpPr>
          <p:cNvPr id="3" name="Content Placeholder 2">
            <a:extLst>
              <a:ext uri="{FF2B5EF4-FFF2-40B4-BE49-F238E27FC236}">
                <a16:creationId xmlns:a16="http://schemas.microsoft.com/office/drawing/2014/main" id="{645D7445-826C-3022-510B-20480E1B4353}"/>
              </a:ext>
            </a:extLst>
          </p:cNvPr>
          <p:cNvSpPr>
            <a:spLocks noGrp="1"/>
          </p:cNvSpPr>
          <p:nvPr>
            <p:ph idx="1"/>
          </p:nvPr>
        </p:nvSpPr>
        <p:spPr/>
        <p:txBody>
          <a:bodyPr/>
          <a:lstStyle/>
          <a:p>
            <a:pPr algn="just"/>
            <a:r>
              <a:rPr lang="en-US" sz="2400" dirty="0"/>
              <a:t>The objective function when applied to a single data point/ record for evaluation of performance is referred to as a Loss Function.</a:t>
            </a:r>
          </a:p>
          <a:p>
            <a:endParaRPr lang="en-IN" dirty="0"/>
          </a:p>
        </p:txBody>
      </p:sp>
    </p:spTree>
    <p:extLst>
      <p:ext uri="{BB962C8B-B14F-4D97-AF65-F5344CB8AC3E}">
        <p14:creationId xmlns:p14="http://schemas.microsoft.com/office/powerpoint/2010/main" val="3647480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A430-2D83-10EA-47A7-A3CDB725E7A4}"/>
              </a:ext>
            </a:extLst>
          </p:cNvPr>
          <p:cNvSpPr>
            <a:spLocks noGrp="1"/>
          </p:cNvSpPr>
          <p:nvPr>
            <p:ph type="title"/>
          </p:nvPr>
        </p:nvSpPr>
        <p:spPr/>
        <p:txBody>
          <a:bodyPr>
            <a:normAutofit/>
          </a:bodyPr>
          <a:lstStyle/>
          <a:p>
            <a:pPr algn="ctr"/>
            <a:r>
              <a:rPr lang="en-US" sz="4000" dirty="0"/>
              <a:t>Cost Function</a:t>
            </a:r>
            <a:endParaRPr lang="en-IN" sz="4000" dirty="0"/>
          </a:p>
        </p:txBody>
      </p:sp>
      <p:sp>
        <p:nvSpPr>
          <p:cNvPr id="3" name="Content Placeholder 2">
            <a:extLst>
              <a:ext uri="{FF2B5EF4-FFF2-40B4-BE49-F238E27FC236}">
                <a16:creationId xmlns:a16="http://schemas.microsoft.com/office/drawing/2014/main" id="{2CA56EF2-F45B-7394-7C5A-44F3533E7C6C}"/>
              </a:ext>
            </a:extLst>
          </p:cNvPr>
          <p:cNvSpPr>
            <a:spLocks noGrp="1"/>
          </p:cNvSpPr>
          <p:nvPr>
            <p:ph idx="1"/>
          </p:nvPr>
        </p:nvSpPr>
        <p:spPr/>
        <p:txBody>
          <a:bodyPr/>
          <a:lstStyle/>
          <a:p>
            <a:pPr algn="just"/>
            <a:r>
              <a:rPr lang="en-US" sz="2400" dirty="0"/>
              <a:t>The objective function when applied to an entire dataset representing the overall sample under consideration for evaluation of performance is referred to as a Cost Function.</a:t>
            </a:r>
          </a:p>
          <a:p>
            <a:endParaRPr lang="en-IN" dirty="0"/>
          </a:p>
        </p:txBody>
      </p:sp>
    </p:spTree>
    <p:extLst>
      <p:ext uri="{BB962C8B-B14F-4D97-AF65-F5344CB8AC3E}">
        <p14:creationId xmlns:p14="http://schemas.microsoft.com/office/powerpoint/2010/main" val="48225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D04F9-D925-5A11-B45F-436C518BD818}"/>
              </a:ext>
            </a:extLst>
          </p:cNvPr>
          <p:cNvSpPr>
            <a:spLocks noGrp="1"/>
          </p:cNvSpPr>
          <p:nvPr>
            <p:ph type="title"/>
          </p:nvPr>
        </p:nvSpPr>
        <p:spPr/>
        <p:txBody>
          <a:bodyPr>
            <a:normAutofit/>
          </a:bodyPr>
          <a:lstStyle/>
          <a:p>
            <a:pPr algn="ctr"/>
            <a:r>
              <a:rPr lang="en-US" sz="4000" dirty="0"/>
              <a:t>Cost functions</a:t>
            </a:r>
            <a:endParaRPr lang="en-IN" sz="4000" dirty="0"/>
          </a:p>
        </p:txBody>
      </p:sp>
      <p:graphicFrame>
        <p:nvGraphicFramePr>
          <p:cNvPr id="4" name="Content Placeholder 2">
            <a:extLst>
              <a:ext uri="{FF2B5EF4-FFF2-40B4-BE49-F238E27FC236}">
                <a16:creationId xmlns:a16="http://schemas.microsoft.com/office/drawing/2014/main" id="{9766A978-C0EE-2D10-2D2D-132ADFF75564}"/>
              </a:ext>
            </a:extLst>
          </p:cNvPr>
          <p:cNvGraphicFramePr>
            <a:graphicFrameLocks noGrp="1"/>
          </p:cNvGraphicFramePr>
          <p:nvPr>
            <p:ph idx="1"/>
            <p:extLst>
              <p:ext uri="{D42A27DB-BD31-4B8C-83A1-F6EECF244321}">
                <p14:modId xmlns:p14="http://schemas.microsoft.com/office/powerpoint/2010/main" val="1930547862"/>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8628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D477D-70E9-B462-CD31-EF76E29DF798}"/>
              </a:ext>
            </a:extLst>
          </p:cNvPr>
          <p:cNvSpPr>
            <a:spLocks noGrp="1"/>
          </p:cNvSpPr>
          <p:nvPr>
            <p:ph type="title"/>
          </p:nvPr>
        </p:nvSpPr>
        <p:spPr/>
        <p:txBody>
          <a:bodyPr>
            <a:normAutofit/>
          </a:bodyPr>
          <a:lstStyle/>
          <a:p>
            <a:pPr algn="ctr"/>
            <a:r>
              <a:rPr lang="en-US" sz="4000" dirty="0"/>
              <a:t>Cost optimization</a:t>
            </a:r>
            <a:endParaRPr lang="en-IN" sz="4000" dirty="0"/>
          </a:p>
        </p:txBody>
      </p:sp>
      <p:pic>
        <p:nvPicPr>
          <p:cNvPr id="4" name="Picture 2" descr="Heuristics in Optimisation – Hamish Thorburn">
            <a:extLst>
              <a:ext uri="{FF2B5EF4-FFF2-40B4-BE49-F238E27FC236}">
                <a16:creationId xmlns:a16="http://schemas.microsoft.com/office/drawing/2014/main" id="{075776B6-3F1E-2FF5-7A62-6ABFB4B573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2025" y="2118048"/>
            <a:ext cx="7781730" cy="38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090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95697-6B16-7169-2F49-6F9679C3E0A3}"/>
              </a:ext>
            </a:extLst>
          </p:cNvPr>
          <p:cNvSpPr>
            <a:spLocks noGrp="1"/>
          </p:cNvSpPr>
          <p:nvPr>
            <p:ph type="title"/>
          </p:nvPr>
        </p:nvSpPr>
        <p:spPr/>
        <p:txBody>
          <a:bodyPr>
            <a:normAutofit/>
          </a:bodyPr>
          <a:lstStyle/>
          <a:p>
            <a:pPr algn="ctr"/>
            <a:r>
              <a:rPr lang="en-US" sz="4000" dirty="0"/>
              <a:t>Regression Losses</a:t>
            </a:r>
            <a:endParaRPr lang="en-IN" sz="4000" dirty="0"/>
          </a:p>
        </p:txBody>
      </p:sp>
      <p:sp>
        <p:nvSpPr>
          <p:cNvPr id="3" name="Content Placeholder 2">
            <a:extLst>
              <a:ext uri="{FF2B5EF4-FFF2-40B4-BE49-F238E27FC236}">
                <a16:creationId xmlns:a16="http://schemas.microsoft.com/office/drawing/2014/main" id="{F61D51CC-9B68-4423-2E16-67D00B27B1C3}"/>
              </a:ext>
            </a:extLst>
          </p:cNvPr>
          <p:cNvSpPr>
            <a:spLocks noGrp="1"/>
          </p:cNvSpPr>
          <p:nvPr>
            <p:ph idx="1"/>
          </p:nvPr>
        </p:nvSpPr>
        <p:spPr/>
        <p:txBody>
          <a:bodyPr/>
          <a:lstStyle/>
          <a:p>
            <a:r>
              <a:rPr lang="en-US" dirty="0"/>
              <a:t>- </a:t>
            </a:r>
            <a:r>
              <a:rPr lang="en-US" sz="2400" dirty="0"/>
              <a:t>Mean Squared Loss</a:t>
            </a:r>
          </a:p>
          <a:p>
            <a:r>
              <a:rPr lang="en-US" sz="2400" dirty="0"/>
              <a:t>- Mean Squared Logarithmic Loss</a:t>
            </a:r>
          </a:p>
          <a:p>
            <a:r>
              <a:rPr lang="en-US" sz="2400" dirty="0"/>
              <a:t>- Mean Absolute Loss</a:t>
            </a:r>
          </a:p>
          <a:p>
            <a:endParaRPr lang="en-IN" dirty="0"/>
          </a:p>
        </p:txBody>
      </p:sp>
    </p:spTree>
    <p:extLst>
      <p:ext uri="{BB962C8B-B14F-4D97-AF65-F5344CB8AC3E}">
        <p14:creationId xmlns:p14="http://schemas.microsoft.com/office/powerpoint/2010/main" val="19558530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D4A3-FE52-C34B-36AA-C938E7A1669B}"/>
              </a:ext>
            </a:extLst>
          </p:cNvPr>
          <p:cNvSpPr>
            <a:spLocks noGrp="1"/>
          </p:cNvSpPr>
          <p:nvPr>
            <p:ph type="title"/>
          </p:nvPr>
        </p:nvSpPr>
        <p:spPr/>
        <p:txBody>
          <a:bodyPr>
            <a:normAutofit/>
          </a:bodyPr>
          <a:lstStyle/>
          <a:p>
            <a:pPr algn="ctr"/>
            <a:r>
              <a:rPr lang="en-US" sz="4000" dirty="0"/>
              <a:t>Mean Squared Error</a:t>
            </a:r>
            <a:endParaRPr lang="en-IN" sz="4000" dirty="0"/>
          </a:p>
        </p:txBody>
      </p:sp>
      <p:pic>
        <p:nvPicPr>
          <p:cNvPr id="4" name="Picture 2" descr="Understanding the log loss function | by Susmith Reddy | Analytics Vidhya |  Medium">
            <a:extLst>
              <a:ext uri="{FF2B5EF4-FFF2-40B4-BE49-F238E27FC236}">
                <a16:creationId xmlns:a16="http://schemas.microsoft.com/office/drawing/2014/main" id="{2C4F2411-8734-A8EF-DC44-9A49C34ACB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6710" y="2159794"/>
            <a:ext cx="7912359" cy="296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179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F451-22D3-2646-179D-1AE1F757D3A1}"/>
              </a:ext>
            </a:extLst>
          </p:cNvPr>
          <p:cNvSpPr>
            <a:spLocks noGrp="1"/>
          </p:cNvSpPr>
          <p:nvPr>
            <p:ph type="title"/>
          </p:nvPr>
        </p:nvSpPr>
        <p:spPr/>
        <p:txBody>
          <a:bodyPr>
            <a:normAutofit/>
          </a:bodyPr>
          <a:lstStyle/>
          <a:p>
            <a:pPr algn="ctr"/>
            <a:r>
              <a:rPr lang="en-US" sz="4000" dirty="0"/>
              <a:t>Mean Squared Error</a:t>
            </a:r>
            <a:endParaRPr lang="en-IN" sz="4000" dirty="0"/>
          </a:p>
        </p:txBody>
      </p:sp>
      <p:sp>
        <p:nvSpPr>
          <p:cNvPr id="3" name="Content Placeholder 2">
            <a:extLst>
              <a:ext uri="{FF2B5EF4-FFF2-40B4-BE49-F238E27FC236}">
                <a16:creationId xmlns:a16="http://schemas.microsoft.com/office/drawing/2014/main" id="{746A8438-EA93-4323-B250-D7F70283C716}"/>
              </a:ext>
            </a:extLst>
          </p:cNvPr>
          <p:cNvSpPr>
            <a:spLocks noGrp="1"/>
          </p:cNvSpPr>
          <p:nvPr>
            <p:ph idx="1"/>
          </p:nvPr>
        </p:nvSpPr>
        <p:spPr/>
        <p:txBody>
          <a:bodyPr/>
          <a:lstStyle/>
          <a:p>
            <a:r>
              <a:rPr lang="en-US" sz="2400" dirty="0"/>
              <a:t>- Default to use in regression problems.</a:t>
            </a:r>
          </a:p>
          <a:p>
            <a:r>
              <a:rPr lang="en-US" sz="2400" dirty="0"/>
              <a:t>- Result is always positive.</a:t>
            </a:r>
          </a:p>
          <a:p>
            <a:r>
              <a:rPr lang="en-US" sz="2400" dirty="0"/>
              <a:t>- Squaring penalizes the error more whenever its magnitude is large.</a:t>
            </a:r>
          </a:p>
          <a:p>
            <a:endParaRPr lang="en-US" sz="2400" dirty="0"/>
          </a:p>
          <a:p>
            <a:r>
              <a:rPr lang="en-US" sz="2400" dirty="0"/>
              <a:t>- ‘</a:t>
            </a:r>
            <a:r>
              <a:rPr lang="en-US" sz="2400" dirty="0" err="1"/>
              <a:t>mse</a:t>
            </a:r>
            <a:r>
              <a:rPr lang="en-US" sz="2400" dirty="0"/>
              <a:t>’, ‘</a:t>
            </a:r>
            <a:r>
              <a:rPr lang="en-US" sz="2400" dirty="0" err="1"/>
              <a:t>mean_squared_error</a:t>
            </a:r>
            <a:r>
              <a:rPr lang="en-US" sz="2400" dirty="0"/>
              <a:t>’, </a:t>
            </a:r>
            <a:r>
              <a:rPr lang="en-US" sz="2400" dirty="0" err="1"/>
              <a:t>keras.loss.mean_squared_error</a:t>
            </a:r>
            <a:endParaRPr lang="en-US" sz="2400" dirty="0"/>
          </a:p>
          <a:p>
            <a:endParaRPr lang="en-IN" dirty="0"/>
          </a:p>
        </p:txBody>
      </p:sp>
    </p:spTree>
    <p:extLst>
      <p:ext uri="{BB962C8B-B14F-4D97-AF65-F5344CB8AC3E}">
        <p14:creationId xmlns:p14="http://schemas.microsoft.com/office/powerpoint/2010/main" val="40871466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9B77-1BE3-AB56-DFAC-A6C4723AB857}"/>
              </a:ext>
            </a:extLst>
          </p:cNvPr>
          <p:cNvSpPr>
            <a:spLocks noGrp="1"/>
          </p:cNvSpPr>
          <p:nvPr>
            <p:ph type="title"/>
          </p:nvPr>
        </p:nvSpPr>
        <p:spPr/>
        <p:txBody>
          <a:bodyPr>
            <a:normAutofit/>
          </a:bodyPr>
          <a:lstStyle/>
          <a:p>
            <a:pPr algn="ctr"/>
            <a:r>
              <a:rPr lang="en-US" sz="4000" dirty="0"/>
              <a:t>Mean Squared Logarithmic Error</a:t>
            </a:r>
            <a:endParaRPr lang="en-IN" sz="4000" dirty="0"/>
          </a:p>
        </p:txBody>
      </p:sp>
      <p:pic>
        <p:nvPicPr>
          <p:cNvPr id="4" name="Picture 2" descr="Calculate Mean Squared Logarithmic Error using TensorFlow 2 | Lindevs">
            <a:extLst>
              <a:ext uri="{FF2B5EF4-FFF2-40B4-BE49-F238E27FC236}">
                <a16:creationId xmlns:a16="http://schemas.microsoft.com/office/drawing/2014/main" id="{D04BCCD6-77AB-F128-3EE6-A380D7EC02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1109" y="2668555"/>
            <a:ext cx="5803641" cy="1847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355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793A-BC03-4DE0-ABFD-7E1065C71AB3}"/>
              </a:ext>
            </a:extLst>
          </p:cNvPr>
          <p:cNvSpPr>
            <a:spLocks noGrp="1"/>
          </p:cNvSpPr>
          <p:nvPr>
            <p:ph type="title"/>
          </p:nvPr>
        </p:nvSpPr>
        <p:spPr/>
        <p:txBody>
          <a:bodyPr>
            <a:normAutofit/>
          </a:bodyPr>
          <a:lstStyle/>
          <a:p>
            <a:pPr algn="ctr"/>
            <a:r>
              <a:rPr lang="en-US" sz="4000" dirty="0"/>
              <a:t>Mean Squared Logarithmic Error</a:t>
            </a:r>
            <a:endParaRPr lang="en-IN" sz="4000" dirty="0"/>
          </a:p>
        </p:txBody>
      </p:sp>
      <p:sp>
        <p:nvSpPr>
          <p:cNvPr id="3" name="Content Placeholder 2">
            <a:extLst>
              <a:ext uri="{FF2B5EF4-FFF2-40B4-BE49-F238E27FC236}">
                <a16:creationId xmlns:a16="http://schemas.microsoft.com/office/drawing/2014/main" id="{0B81BA1D-B76C-A31C-E6F2-F7FDB5DD81F4}"/>
              </a:ext>
            </a:extLst>
          </p:cNvPr>
          <p:cNvSpPr>
            <a:spLocks noGrp="1"/>
          </p:cNvSpPr>
          <p:nvPr>
            <p:ph idx="1"/>
          </p:nvPr>
        </p:nvSpPr>
        <p:spPr/>
        <p:txBody>
          <a:bodyPr/>
          <a:lstStyle/>
          <a:p>
            <a:r>
              <a:rPr lang="en-US" sz="2400" dirty="0"/>
              <a:t>- Used when we don’t want to penalize the model heavily while making large predictions.</a:t>
            </a:r>
          </a:p>
          <a:p>
            <a:r>
              <a:rPr lang="en-US" sz="2400" dirty="0"/>
              <a:t>- Relaxes the penalizing effect for large differences in large predicted values.</a:t>
            </a:r>
          </a:p>
          <a:p>
            <a:r>
              <a:rPr lang="en-US" sz="2400" dirty="0"/>
              <a:t>- More appropriate to use when the model is using unscaled quantities directly.</a:t>
            </a:r>
          </a:p>
          <a:p>
            <a:endParaRPr lang="en-US" sz="2400" dirty="0"/>
          </a:p>
          <a:p>
            <a:r>
              <a:rPr lang="en-US" sz="2400" dirty="0"/>
              <a:t>- ‘</a:t>
            </a:r>
            <a:r>
              <a:rPr lang="en-US" sz="2400" dirty="0" err="1"/>
              <a:t>mean_squared_logarithmic_error</a:t>
            </a:r>
            <a:r>
              <a:rPr lang="en-US" sz="2400" dirty="0"/>
              <a:t>’.</a:t>
            </a:r>
          </a:p>
          <a:p>
            <a:endParaRPr lang="en-IN" dirty="0"/>
          </a:p>
        </p:txBody>
      </p:sp>
    </p:spTree>
    <p:extLst>
      <p:ext uri="{BB962C8B-B14F-4D97-AF65-F5344CB8AC3E}">
        <p14:creationId xmlns:p14="http://schemas.microsoft.com/office/powerpoint/2010/main" val="4266762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75DC-8C66-E280-06A1-F066FC4E7F0D}"/>
              </a:ext>
            </a:extLst>
          </p:cNvPr>
          <p:cNvSpPr>
            <a:spLocks noGrp="1"/>
          </p:cNvSpPr>
          <p:nvPr>
            <p:ph type="title"/>
          </p:nvPr>
        </p:nvSpPr>
        <p:spPr/>
        <p:txBody>
          <a:bodyPr>
            <a:normAutofit/>
          </a:bodyPr>
          <a:lstStyle/>
          <a:p>
            <a:pPr algn="ctr"/>
            <a:r>
              <a:rPr lang="en-US" sz="4000" dirty="0"/>
              <a:t>Table of contents</a:t>
            </a:r>
            <a:endParaRPr lang="en-IN" sz="4000" dirty="0"/>
          </a:p>
        </p:txBody>
      </p:sp>
      <p:graphicFrame>
        <p:nvGraphicFramePr>
          <p:cNvPr id="4" name="Content Placeholder 2">
            <a:extLst>
              <a:ext uri="{FF2B5EF4-FFF2-40B4-BE49-F238E27FC236}">
                <a16:creationId xmlns:a16="http://schemas.microsoft.com/office/drawing/2014/main" id="{0B428B75-A59F-D893-1784-F6B34F96AE52}"/>
              </a:ext>
            </a:extLst>
          </p:cNvPr>
          <p:cNvGraphicFramePr>
            <a:graphicFrameLocks noGrp="1"/>
          </p:cNvGraphicFramePr>
          <p:nvPr>
            <p:ph idx="1"/>
            <p:extLst>
              <p:ext uri="{D42A27DB-BD31-4B8C-83A1-F6EECF244321}">
                <p14:modId xmlns:p14="http://schemas.microsoft.com/office/powerpoint/2010/main" val="3556710691"/>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927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819F8-0229-549F-81F7-C9DFBD3AEE7B}"/>
              </a:ext>
            </a:extLst>
          </p:cNvPr>
          <p:cNvSpPr>
            <a:spLocks noGrp="1"/>
          </p:cNvSpPr>
          <p:nvPr>
            <p:ph type="title"/>
          </p:nvPr>
        </p:nvSpPr>
        <p:spPr/>
        <p:txBody>
          <a:bodyPr>
            <a:normAutofit/>
          </a:bodyPr>
          <a:lstStyle/>
          <a:p>
            <a:pPr algn="ctr"/>
            <a:r>
              <a:rPr lang="en-US" sz="4000" dirty="0"/>
              <a:t>Mean Absolute Error</a:t>
            </a:r>
            <a:endParaRPr lang="en-IN" sz="4000" dirty="0"/>
          </a:p>
        </p:txBody>
      </p:sp>
      <p:pic>
        <p:nvPicPr>
          <p:cNvPr id="4" name="Picture 2" descr="python - Mean absolute error in TensorFlow without built-in functions -  Stack Overflow">
            <a:extLst>
              <a:ext uri="{FF2B5EF4-FFF2-40B4-BE49-F238E27FC236}">
                <a16:creationId xmlns:a16="http://schemas.microsoft.com/office/drawing/2014/main" id="{A22BA7DC-506C-7204-D53F-B29381A3F7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7998" y="2108200"/>
            <a:ext cx="8356330"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917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9F0F-2A43-6292-18D0-F98733679BDA}"/>
              </a:ext>
            </a:extLst>
          </p:cNvPr>
          <p:cNvSpPr>
            <a:spLocks noGrp="1"/>
          </p:cNvSpPr>
          <p:nvPr>
            <p:ph type="title"/>
          </p:nvPr>
        </p:nvSpPr>
        <p:spPr/>
        <p:txBody>
          <a:bodyPr>
            <a:normAutofit/>
          </a:bodyPr>
          <a:lstStyle/>
          <a:p>
            <a:pPr algn="ctr"/>
            <a:r>
              <a:rPr lang="en-US" sz="4000" dirty="0"/>
              <a:t>Mean Absolute Error</a:t>
            </a:r>
            <a:endParaRPr lang="en-IN" sz="4000" dirty="0"/>
          </a:p>
        </p:txBody>
      </p:sp>
      <p:sp>
        <p:nvSpPr>
          <p:cNvPr id="3" name="Content Placeholder 2">
            <a:extLst>
              <a:ext uri="{FF2B5EF4-FFF2-40B4-BE49-F238E27FC236}">
                <a16:creationId xmlns:a16="http://schemas.microsoft.com/office/drawing/2014/main" id="{E94E1CB2-ABED-0686-0B7D-036CD2C6D364}"/>
              </a:ext>
            </a:extLst>
          </p:cNvPr>
          <p:cNvSpPr>
            <a:spLocks noGrp="1"/>
          </p:cNvSpPr>
          <p:nvPr>
            <p:ph idx="1"/>
          </p:nvPr>
        </p:nvSpPr>
        <p:spPr/>
        <p:txBody>
          <a:bodyPr/>
          <a:lstStyle/>
          <a:p>
            <a:pPr algn="just"/>
            <a:r>
              <a:rPr lang="en-US" dirty="0"/>
              <a:t>- </a:t>
            </a:r>
            <a:r>
              <a:rPr lang="en-US" sz="2400" dirty="0"/>
              <a:t>Used when the distribution is Gaussian but the distribution has outliers.</a:t>
            </a:r>
          </a:p>
          <a:p>
            <a:pPr algn="just"/>
            <a:r>
              <a:rPr lang="en-US" sz="2400" dirty="0"/>
              <a:t>- More robust to outliers.</a:t>
            </a:r>
          </a:p>
          <a:p>
            <a:pPr algn="just"/>
            <a:endParaRPr lang="en-US" sz="2400" dirty="0"/>
          </a:p>
          <a:p>
            <a:pPr algn="just"/>
            <a:r>
              <a:rPr lang="en-US" sz="2400" dirty="0"/>
              <a:t>- ‘</a:t>
            </a:r>
            <a:r>
              <a:rPr lang="en-US" sz="2400" dirty="0" err="1"/>
              <a:t>mean_absolute_error</a:t>
            </a:r>
            <a:r>
              <a:rPr lang="en-US" sz="2400" dirty="0"/>
              <a:t>’.</a:t>
            </a:r>
          </a:p>
          <a:p>
            <a:endParaRPr lang="en-IN" dirty="0"/>
          </a:p>
        </p:txBody>
      </p:sp>
    </p:spTree>
    <p:extLst>
      <p:ext uri="{BB962C8B-B14F-4D97-AF65-F5344CB8AC3E}">
        <p14:creationId xmlns:p14="http://schemas.microsoft.com/office/powerpoint/2010/main" val="1951765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88E2-7D7F-875A-1FFD-01B051F6C5E0}"/>
              </a:ext>
            </a:extLst>
          </p:cNvPr>
          <p:cNvSpPr>
            <a:spLocks noGrp="1"/>
          </p:cNvSpPr>
          <p:nvPr>
            <p:ph type="title"/>
          </p:nvPr>
        </p:nvSpPr>
        <p:spPr/>
        <p:txBody>
          <a:bodyPr>
            <a:normAutofit/>
          </a:bodyPr>
          <a:lstStyle/>
          <a:p>
            <a:pPr algn="ctr"/>
            <a:r>
              <a:rPr lang="en-US" sz="4000" dirty="0"/>
              <a:t>Losses for Binary Classification</a:t>
            </a:r>
            <a:endParaRPr lang="en-IN" sz="4000" dirty="0"/>
          </a:p>
        </p:txBody>
      </p:sp>
      <p:sp>
        <p:nvSpPr>
          <p:cNvPr id="3" name="Content Placeholder 2">
            <a:extLst>
              <a:ext uri="{FF2B5EF4-FFF2-40B4-BE49-F238E27FC236}">
                <a16:creationId xmlns:a16="http://schemas.microsoft.com/office/drawing/2014/main" id="{94278B73-43D7-0B41-37BB-35513BABB2C4}"/>
              </a:ext>
            </a:extLst>
          </p:cNvPr>
          <p:cNvSpPr>
            <a:spLocks noGrp="1"/>
          </p:cNvSpPr>
          <p:nvPr>
            <p:ph idx="1"/>
          </p:nvPr>
        </p:nvSpPr>
        <p:spPr/>
        <p:txBody>
          <a:bodyPr/>
          <a:lstStyle/>
          <a:p>
            <a:r>
              <a:rPr lang="en-US" dirty="0"/>
              <a:t>- </a:t>
            </a:r>
            <a:r>
              <a:rPr lang="en-US" sz="2400" dirty="0"/>
              <a:t>Binary Cross-Entropy Loss</a:t>
            </a:r>
          </a:p>
          <a:p>
            <a:r>
              <a:rPr lang="en-US" sz="2400" dirty="0"/>
              <a:t>- Hinge Loss</a:t>
            </a:r>
          </a:p>
          <a:p>
            <a:r>
              <a:rPr lang="en-US" sz="2400" dirty="0"/>
              <a:t>- Squared Hinge Loss</a:t>
            </a:r>
          </a:p>
          <a:p>
            <a:endParaRPr lang="en-IN" dirty="0"/>
          </a:p>
        </p:txBody>
      </p:sp>
    </p:spTree>
    <p:extLst>
      <p:ext uri="{BB962C8B-B14F-4D97-AF65-F5344CB8AC3E}">
        <p14:creationId xmlns:p14="http://schemas.microsoft.com/office/powerpoint/2010/main" val="3467513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2219-8889-8809-FAC8-835388CA8782}"/>
              </a:ext>
            </a:extLst>
          </p:cNvPr>
          <p:cNvSpPr>
            <a:spLocks noGrp="1"/>
          </p:cNvSpPr>
          <p:nvPr>
            <p:ph type="title"/>
          </p:nvPr>
        </p:nvSpPr>
        <p:spPr/>
        <p:txBody>
          <a:bodyPr>
            <a:normAutofit/>
          </a:bodyPr>
          <a:lstStyle/>
          <a:p>
            <a:pPr algn="ctr"/>
            <a:r>
              <a:rPr lang="en-US" sz="4000" dirty="0"/>
              <a:t>Binary Cross-Entropy Loss</a:t>
            </a:r>
            <a:endParaRPr lang="en-IN" sz="4000" dirty="0"/>
          </a:p>
        </p:txBody>
      </p:sp>
      <p:pic>
        <p:nvPicPr>
          <p:cNvPr id="4" name="Picture 2" descr="Turn Your Computer into an Artist with AI | by Ayan Nair | MLearning.ai |  Medium">
            <a:extLst>
              <a:ext uri="{FF2B5EF4-FFF2-40B4-BE49-F238E27FC236}">
                <a16:creationId xmlns:a16="http://schemas.microsoft.com/office/drawing/2014/main" id="{4168D94F-1640-D721-6901-0D8D0B1D00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27649" y="2612571"/>
            <a:ext cx="6736702" cy="236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101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9527F-D368-5746-352E-F715AB5F71CA}"/>
              </a:ext>
            </a:extLst>
          </p:cNvPr>
          <p:cNvSpPr>
            <a:spLocks noGrp="1"/>
          </p:cNvSpPr>
          <p:nvPr>
            <p:ph type="title"/>
          </p:nvPr>
        </p:nvSpPr>
        <p:spPr/>
        <p:txBody>
          <a:bodyPr>
            <a:normAutofit/>
          </a:bodyPr>
          <a:lstStyle/>
          <a:p>
            <a:pPr algn="ctr"/>
            <a:r>
              <a:rPr lang="en-US" sz="4000" dirty="0"/>
              <a:t>Binary Cross-Entropy Loss</a:t>
            </a:r>
            <a:endParaRPr lang="en-IN" sz="4000" dirty="0"/>
          </a:p>
        </p:txBody>
      </p:sp>
      <p:sp>
        <p:nvSpPr>
          <p:cNvPr id="3" name="Content Placeholder 2">
            <a:extLst>
              <a:ext uri="{FF2B5EF4-FFF2-40B4-BE49-F238E27FC236}">
                <a16:creationId xmlns:a16="http://schemas.microsoft.com/office/drawing/2014/main" id="{D3FF2C6E-4E55-176C-B232-36E529F61641}"/>
              </a:ext>
            </a:extLst>
          </p:cNvPr>
          <p:cNvSpPr>
            <a:spLocks noGrp="1"/>
          </p:cNvSpPr>
          <p:nvPr>
            <p:ph idx="1"/>
          </p:nvPr>
        </p:nvSpPr>
        <p:spPr/>
        <p:txBody>
          <a:bodyPr/>
          <a:lstStyle/>
          <a:p>
            <a:pPr algn="just"/>
            <a:r>
              <a:rPr lang="en-US" sz="2400" dirty="0"/>
              <a:t>- Measure of the difference between two probability distributions for a given random variable or a set of events.</a:t>
            </a:r>
          </a:p>
          <a:p>
            <a:pPr algn="just"/>
            <a:r>
              <a:rPr lang="en-US" sz="2400" dirty="0"/>
              <a:t>- Intended to use for binary classifications only.</a:t>
            </a:r>
          </a:p>
          <a:p>
            <a:pPr algn="just"/>
            <a:endParaRPr lang="en-US" sz="2400" dirty="0"/>
          </a:p>
          <a:p>
            <a:pPr algn="just"/>
            <a:r>
              <a:rPr lang="en-US" sz="2400" dirty="0"/>
              <a:t>- ‘</a:t>
            </a:r>
            <a:r>
              <a:rPr lang="en-US" sz="2400" dirty="0" err="1"/>
              <a:t>binary_crossentropy</a:t>
            </a:r>
            <a:r>
              <a:rPr lang="en-US" sz="2400" dirty="0"/>
              <a:t>’.</a:t>
            </a:r>
          </a:p>
          <a:p>
            <a:endParaRPr lang="en-IN" dirty="0"/>
          </a:p>
        </p:txBody>
      </p:sp>
    </p:spTree>
    <p:extLst>
      <p:ext uri="{BB962C8B-B14F-4D97-AF65-F5344CB8AC3E}">
        <p14:creationId xmlns:p14="http://schemas.microsoft.com/office/powerpoint/2010/main" val="3669720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6F5C-9697-6191-507C-6D3F0BE772C1}"/>
              </a:ext>
            </a:extLst>
          </p:cNvPr>
          <p:cNvSpPr>
            <a:spLocks noGrp="1"/>
          </p:cNvSpPr>
          <p:nvPr>
            <p:ph type="title"/>
          </p:nvPr>
        </p:nvSpPr>
        <p:spPr/>
        <p:txBody>
          <a:bodyPr>
            <a:normAutofit/>
          </a:bodyPr>
          <a:lstStyle/>
          <a:p>
            <a:pPr algn="ctr"/>
            <a:r>
              <a:rPr lang="en-US" sz="4000" dirty="0"/>
              <a:t>Hinge Loss</a:t>
            </a:r>
            <a:endParaRPr lang="en-IN" sz="4000" dirty="0"/>
          </a:p>
        </p:txBody>
      </p:sp>
      <p:pic>
        <p:nvPicPr>
          <p:cNvPr id="4" name="Picture 4" descr="python - Hinge loss function gradient w.r.t. input prediction - Stack  Overflow">
            <a:extLst>
              <a:ext uri="{FF2B5EF4-FFF2-40B4-BE49-F238E27FC236}">
                <a16:creationId xmlns:a16="http://schemas.microsoft.com/office/drawing/2014/main" id="{4B199B91-2930-659C-B848-C65863E1E8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7054" y="3072045"/>
            <a:ext cx="5533052" cy="184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020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1E6C-2C40-6542-DCD8-3CDF3CFE5FFF}"/>
              </a:ext>
            </a:extLst>
          </p:cNvPr>
          <p:cNvSpPr>
            <a:spLocks noGrp="1"/>
          </p:cNvSpPr>
          <p:nvPr>
            <p:ph type="title"/>
          </p:nvPr>
        </p:nvSpPr>
        <p:spPr/>
        <p:txBody>
          <a:bodyPr>
            <a:normAutofit/>
          </a:bodyPr>
          <a:lstStyle/>
          <a:p>
            <a:pPr algn="ctr"/>
            <a:r>
              <a:rPr lang="en-US" sz="4000" dirty="0"/>
              <a:t>Hinge Loss</a:t>
            </a:r>
            <a:endParaRPr lang="en-IN" sz="4000" dirty="0"/>
          </a:p>
        </p:txBody>
      </p:sp>
      <p:sp>
        <p:nvSpPr>
          <p:cNvPr id="3" name="Content Placeholder 2">
            <a:extLst>
              <a:ext uri="{FF2B5EF4-FFF2-40B4-BE49-F238E27FC236}">
                <a16:creationId xmlns:a16="http://schemas.microsoft.com/office/drawing/2014/main" id="{DE86E2F4-1143-6C31-E64F-246B3C291646}"/>
              </a:ext>
            </a:extLst>
          </p:cNvPr>
          <p:cNvSpPr>
            <a:spLocks noGrp="1"/>
          </p:cNvSpPr>
          <p:nvPr>
            <p:ph idx="1"/>
          </p:nvPr>
        </p:nvSpPr>
        <p:spPr/>
        <p:txBody>
          <a:bodyPr>
            <a:normAutofit fontScale="92500" lnSpcReduction="20000"/>
          </a:bodyPr>
          <a:lstStyle/>
          <a:p>
            <a:pPr algn="just"/>
            <a:r>
              <a:rPr lang="en-US" dirty="0"/>
              <a:t>- </a:t>
            </a:r>
            <a:r>
              <a:rPr lang="en-US" sz="2400" dirty="0"/>
              <a:t>Alternative to Binary Cross-Entropy.</a:t>
            </a:r>
          </a:p>
          <a:p>
            <a:pPr algn="just"/>
            <a:r>
              <a:rPr lang="en-US" sz="2400" dirty="0"/>
              <a:t>- Was primarily developed for SVM’s.</a:t>
            </a:r>
          </a:p>
          <a:p>
            <a:pPr algn="just"/>
            <a:r>
              <a:rPr lang="en-US" sz="2400" dirty="0"/>
              <a:t>- Encourages samples to have correct signs, assigns more error when there is a difference in signs between the actual and predicted class values.</a:t>
            </a:r>
          </a:p>
          <a:p>
            <a:pPr algn="just"/>
            <a:r>
              <a:rPr lang="en-US" sz="2400" dirty="0"/>
              <a:t>- Hinge Loss would sometimes out-perform Binary Cross Entropy but not always.</a:t>
            </a:r>
          </a:p>
          <a:p>
            <a:pPr algn="just"/>
            <a:r>
              <a:rPr lang="en-US" sz="2400" u="sng" dirty="0">
                <a:solidFill>
                  <a:srgbClr val="FF0000"/>
                </a:solidFill>
              </a:rPr>
              <a:t>- Needs the activation function to be the ‘tanh’ </a:t>
            </a:r>
            <a:r>
              <a:rPr lang="en-US" sz="2400" u="sng" dirty="0" err="1">
                <a:solidFill>
                  <a:srgbClr val="FF0000"/>
                </a:solidFill>
              </a:rPr>
              <a:t>i.e</a:t>
            </a:r>
            <a:r>
              <a:rPr lang="en-US" sz="2400" u="sng" dirty="0">
                <a:solidFill>
                  <a:srgbClr val="FF0000"/>
                </a:solidFill>
              </a:rPr>
              <a:t> ‘Hyperbolic tangent’ function</a:t>
            </a:r>
          </a:p>
          <a:p>
            <a:pPr algn="just"/>
            <a:endParaRPr lang="en-US" sz="2400" dirty="0"/>
          </a:p>
          <a:p>
            <a:pPr algn="just"/>
            <a:r>
              <a:rPr lang="en-US" sz="2400" dirty="0"/>
              <a:t>- ‘hinge’</a:t>
            </a:r>
          </a:p>
          <a:p>
            <a:endParaRPr lang="en-IN" dirty="0"/>
          </a:p>
        </p:txBody>
      </p:sp>
    </p:spTree>
    <p:extLst>
      <p:ext uri="{BB962C8B-B14F-4D97-AF65-F5344CB8AC3E}">
        <p14:creationId xmlns:p14="http://schemas.microsoft.com/office/powerpoint/2010/main" val="14942934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7244B-8FBC-6EA5-4FFF-E4AEAB3CD88C}"/>
              </a:ext>
            </a:extLst>
          </p:cNvPr>
          <p:cNvSpPr>
            <a:spLocks noGrp="1"/>
          </p:cNvSpPr>
          <p:nvPr>
            <p:ph type="title"/>
          </p:nvPr>
        </p:nvSpPr>
        <p:spPr/>
        <p:txBody>
          <a:bodyPr>
            <a:normAutofit/>
          </a:bodyPr>
          <a:lstStyle/>
          <a:p>
            <a:pPr algn="ctr"/>
            <a:r>
              <a:rPr lang="en-US" sz="4000" dirty="0"/>
              <a:t>Squared Hinge Loss</a:t>
            </a:r>
            <a:endParaRPr lang="en-IN" sz="4000" dirty="0"/>
          </a:p>
        </p:txBody>
      </p:sp>
      <p:pic>
        <p:nvPicPr>
          <p:cNvPr id="4" name="Picture 2" descr="Understanding Loss Functions the Smart Way | by Paras Varshney | Towards  Data Science">
            <a:extLst>
              <a:ext uri="{FF2B5EF4-FFF2-40B4-BE49-F238E27FC236}">
                <a16:creationId xmlns:a16="http://schemas.microsoft.com/office/drawing/2014/main" id="{49A4628E-3BE2-A5A1-E2CE-C61CA3F3EE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11300" y="2917032"/>
            <a:ext cx="9229725" cy="187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30755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47079-539A-0A92-4DD9-6918DF7DD9AC}"/>
              </a:ext>
            </a:extLst>
          </p:cNvPr>
          <p:cNvSpPr>
            <a:spLocks noGrp="1"/>
          </p:cNvSpPr>
          <p:nvPr>
            <p:ph type="title"/>
          </p:nvPr>
        </p:nvSpPr>
        <p:spPr/>
        <p:txBody>
          <a:bodyPr>
            <a:normAutofit/>
          </a:bodyPr>
          <a:lstStyle/>
          <a:p>
            <a:pPr algn="ctr"/>
            <a:r>
              <a:rPr lang="en-US" sz="4000" dirty="0"/>
              <a:t>Squared Hinge Loss</a:t>
            </a:r>
            <a:endParaRPr lang="en-IN" sz="4000" dirty="0"/>
          </a:p>
        </p:txBody>
      </p:sp>
      <p:sp>
        <p:nvSpPr>
          <p:cNvPr id="3" name="Content Placeholder 2">
            <a:extLst>
              <a:ext uri="{FF2B5EF4-FFF2-40B4-BE49-F238E27FC236}">
                <a16:creationId xmlns:a16="http://schemas.microsoft.com/office/drawing/2014/main" id="{5CF0058A-4E73-6479-90D8-9D9111931D14}"/>
              </a:ext>
            </a:extLst>
          </p:cNvPr>
          <p:cNvSpPr>
            <a:spLocks noGrp="1"/>
          </p:cNvSpPr>
          <p:nvPr>
            <p:ph idx="1"/>
          </p:nvPr>
        </p:nvSpPr>
        <p:spPr/>
        <p:txBody>
          <a:bodyPr>
            <a:normAutofit lnSpcReduction="10000"/>
          </a:bodyPr>
          <a:lstStyle/>
          <a:p>
            <a:r>
              <a:rPr lang="en-US" sz="2400" dirty="0"/>
              <a:t>- Square of the Hinge Loss Score.</a:t>
            </a:r>
          </a:p>
          <a:p>
            <a:r>
              <a:rPr lang="en-US" sz="2400" dirty="0"/>
              <a:t>- Smoothens the surface of the error function.</a:t>
            </a:r>
          </a:p>
          <a:p>
            <a:r>
              <a:rPr lang="en-US" sz="2400" dirty="0"/>
              <a:t>-  Mathematically easier to work with.</a:t>
            </a:r>
          </a:p>
          <a:p>
            <a:r>
              <a:rPr lang="en-US" sz="2400" u="sng" dirty="0">
                <a:solidFill>
                  <a:srgbClr val="FF0000"/>
                </a:solidFill>
              </a:rPr>
              <a:t>- Needs the activation function to be the ‘tanh’ </a:t>
            </a:r>
            <a:r>
              <a:rPr lang="en-US" sz="2400" u="sng" dirty="0" err="1">
                <a:solidFill>
                  <a:srgbClr val="FF0000"/>
                </a:solidFill>
              </a:rPr>
              <a:t>i.e</a:t>
            </a:r>
            <a:r>
              <a:rPr lang="en-US" sz="2400" u="sng" dirty="0">
                <a:solidFill>
                  <a:srgbClr val="FF0000"/>
                </a:solidFill>
              </a:rPr>
              <a:t> ‘Hyperbolic tangent’ function</a:t>
            </a:r>
          </a:p>
          <a:p>
            <a:endParaRPr lang="en-US" sz="2400" dirty="0"/>
          </a:p>
          <a:p>
            <a:r>
              <a:rPr lang="en-US" sz="2400" dirty="0"/>
              <a:t>- ‘</a:t>
            </a:r>
            <a:r>
              <a:rPr lang="en-US" sz="2400" dirty="0" err="1"/>
              <a:t>squared_hinge</a:t>
            </a:r>
            <a:r>
              <a:rPr lang="en-US" sz="2400" dirty="0"/>
              <a:t>’.</a:t>
            </a:r>
          </a:p>
          <a:p>
            <a:endParaRPr lang="en-IN" dirty="0"/>
          </a:p>
        </p:txBody>
      </p:sp>
    </p:spTree>
    <p:extLst>
      <p:ext uri="{BB962C8B-B14F-4D97-AF65-F5344CB8AC3E}">
        <p14:creationId xmlns:p14="http://schemas.microsoft.com/office/powerpoint/2010/main" val="11927894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AA5D-C29B-F8E8-5C7A-0D118D40EBFE}"/>
              </a:ext>
            </a:extLst>
          </p:cNvPr>
          <p:cNvSpPr>
            <a:spLocks noGrp="1"/>
          </p:cNvSpPr>
          <p:nvPr>
            <p:ph type="title"/>
          </p:nvPr>
        </p:nvSpPr>
        <p:spPr/>
        <p:txBody>
          <a:bodyPr>
            <a:normAutofit/>
          </a:bodyPr>
          <a:lstStyle/>
          <a:p>
            <a:pPr algn="ctr"/>
            <a:r>
              <a:rPr lang="en-US" sz="4000" dirty="0"/>
              <a:t>Losses for Multi-Class Classification</a:t>
            </a:r>
            <a:endParaRPr lang="en-IN" sz="4000" dirty="0"/>
          </a:p>
        </p:txBody>
      </p:sp>
      <p:sp>
        <p:nvSpPr>
          <p:cNvPr id="3" name="Content Placeholder 2">
            <a:extLst>
              <a:ext uri="{FF2B5EF4-FFF2-40B4-BE49-F238E27FC236}">
                <a16:creationId xmlns:a16="http://schemas.microsoft.com/office/drawing/2014/main" id="{4222FF5F-CA9B-6BB6-F0EC-1FD5FB07D2CD}"/>
              </a:ext>
            </a:extLst>
          </p:cNvPr>
          <p:cNvSpPr>
            <a:spLocks noGrp="1"/>
          </p:cNvSpPr>
          <p:nvPr>
            <p:ph idx="1"/>
          </p:nvPr>
        </p:nvSpPr>
        <p:spPr/>
        <p:txBody>
          <a:bodyPr/>
          <a:lstStyle/>
          <a:p>
            <a:r>
              <a:rPr lang="en-US" dirty="0"/>
              <a:t>- </a:t>
            </a:r>
            <a:r>
              <a:rPr lang="en-US" sz="2400" dirty="0"/>
              <a:t>Multi-Class Cross-Entropy Loss</a:t>
            </a:r>
          </a:p>
          <a:p>
            <a:r>
              <a:rPr lang="en-US" sz="2400" dirty="0"/>
              <a:t>- Sparse Multi-Class Cross-Entropy Loss</a:t>
            </a:r>
          </a:p>
          <a:p>
            <a:r>
              <a:rPr lang="en-US" sz="2400" dirty="0"/>
              <a:t>- </a:t>
            </a:r>
            <a:r>
              <a:rPr lang="en-US" sz="2400" dirty="0" err="1"/>
              <a:t>Kullback</a:t>
            </a:r>
            <a:r>
              <a:rPr lang="en-US" sz="2400" dirty="0"/>
              <a:t> </a:t>
            </a:r>
            <a:r>
              <a:rPr lang="en-US" sz="2400" dirty="0" err="1"/>
              <a:t>Leibler</a:t>
            </a:r>
            <a:r>
              <a:rPr lang="en-US" sz="2400" dirty="0"/>
              <a:t> Divergence Loss</a:t>
            </a:r>
          </a:p>
          <a:p>
            <a:endParaRPr lang="en-IN" dirty="0"/>
          </a:p>
        </p:txBody>
      </p:sp>
    </p:spTree>
    <p:extLst>
      <p:ext uri="{BB962C8B-B14F-4D97-AF65-F5344CB8AC3E}">
        <p14:creationId xmlns:p14="http://schemas.microsoft.com/office/powerpoint/2010/main" val="63166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B2E4-4EE2-8C20-1EA5-723C2441E442}"/>
              </a:ext>
            </a:extLst>
          </p:cNvPr>
          <p:cNvSpPr>
            <a:spLocks noGrp="1"/>
          </p:cNvSpPr>
          <p:nvPr>
            <p:ph type="title"/>
          </p:nvPr>
        </p:nvSpPr>
        <p:spPr/>
        <p:txBody>
          <a:bodyPr>
            <a:normAutofit/>
          </a:bodyPr>
          <a:lstStyle/>
          <a:p>
            <a:pPr algn="ctr"/>
            <a:r>
              <a:rPr lang="en-US" sz="4000" dirty="0"/>
              <a:t>Perceptron</a:t>
            </a:r>
            <a:endParaRPr lang="en-IN" sz="4000" dirty="0"/>
          </a:p>
        </p:txBody>
      </p:sp>
      <p:pic>
        <p:nvPicPr>
          <p:cNvPr id="4" name="Content Placeholder 4">
            <a:extLst>
              <a:ext uri="{FF2B5EF4-FFF2-40B4-BE49-F238E27FC236}">
                <a16:creationId xmlns:a16="http://schemas.microsoft.com/office/drawing/2014/main" id="{5FB85CBB-889B-EA49-14C8-E0254DB7CE33}"/>
              </a:ext>
            </a:extLst>
          </p:cNvPr>
          <p:cNvPicPr>
            <a:picLocks noGrp="1" noChangeAspect="1"/>
          </p:cNvPicPr>
          <p:nvPr>
            <p:ph idx="1"/>
          </p:nvPr>
        </p:nvPicPr>
        <p:blipFill>
          <a:blip r:embed="rId2"/>
          <a:stretch>
            <a:fillRect/>
          </a:stretch>
        </p:blipFill>
        <p:spPr>
          <a:xfrm>
            <a:off x="1667154" y="2108200"/>
            <a:ext cx="8918018" cy="3760788"/>
          </a:xfrm>
        </p:spPr>
      </p:pic>
    </p:spTree>
    <p:extLst>
      <p:ext uri="{BB962C8B-B14F-4D97-AF65-F5344CB8AC3E}">
        <p14:creationId xmlns:p14="http://schemas.microsoft.com/office/powerpoint/2010/main" val="8911106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38F8-5C08-8F1F-643F-44E85CA1E0BE}"/>
              </a:ext>
            </a:extLst>
          </p:cNvPr>
          <p:cNvSpPr>
            <a:spLocks noGrp="1"/>
          </p:cNvSpPr>
          <p:nvPr>
            <p:ph type="title"/>
          </p:nvPr>
        </p:nvSpPr>
        <p:spPr/>
        <p:txBody>
          <a:bodyPr>
            <a:normAutofit/>
          </a:bodyPr>
          <a:lstStyle/>
          <a:p>
            <a:pPr algn="ctr"/>
            <a:r>
              <a:rPr lang="en-US" sz="4000" dirty="0"/>
              <a:t>Multi-Class Cross-Entropy Loss</a:t>
            </a:r>
            <a:endParaRPr lang="en-IN" sz="4000" dirty="0"/>
          </a:p>
        </p:txBody>
      </p:sp>
      <p:pic>
        <p:nvPicPr>
          <p:cNvPr id="4" name="Picture 2" descr="How to choose cross-entropy loss function in Keras? - knowledge Transfer">
            <a:extLst>
              <a:ext uri="{FF2B5EF4-FFF2-40B4-BE49-F238E27FC236}">
                <a16:creationId xmlns:a16="http://schemas.microsoft.com/office/drawing/2014/main" id="{AE73ACE1-42FD-79EA-DF73-2BE871CDB4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7466" y="2659224"/>
            <a:ext cx="5477068" cy="2108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166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A5E6-BE94-03B0-0886-B2D002176EC8}"/>
              </a:ext>
            </a:extLst>
          </p:cNvPr>
          <p:cNvSpPr>
            <a:spLocks noGrp="1"/>
          </p:cNvSpPr>
          <p:nvPr>
            <p:ph type="title"/>
          </p:nvPr>
        </p:nvSpPr>
        <p:spPr/>
        <p:txBody>
          <a:bodyPr>
            <a:normAutofit/>
          </a:bodyPr>
          <a:lstStyle/>
          <a:p>
            <a:pPr algn="ctr"/>
            <a:r>
              <a:rPr lang="en-US" sz="4000" dirty="0"/>
              <a:t>Multi-Class Cross-Entropy Loss</a:t>
            </a:r>
            <a:endParaRPr lang="en-IN" sz="4000" dirty="0"/>
          </a:p>
        </p:txBody>
      </p:sp>
      <p:sp>
        <p:nvSpPr>
          <p:cNvPr id="3" name="Content Placeholder 2">
            <a:extLst>
              <a:ext uri="{FF2B5EF4-FFF2-40B4-BE49-F238E27FC236}">
                <a16:creationId xmlns:a16="http://schemas.microsoft.com/office/drawing/2014/main" id="{3D7D3383-CC3D-1843-2DD3-41FA3F066AE1}"/>
              </a:ext>
            </a:extLst>
          </p:cNvPr>
          <p:cNvSpPr>
            <a:spLocks noGrp="1"/>
          </p:cNvSpPr>
          <p:nvPr>
            <p:ph idx="1"/>
          </p:nvPr>
        </p:nvSpPr>
        <p:spPr/>
        <p:txBody>
          <a:bodyPr>
            <a:normAutofit fontScale="92500" lnSpcReduction="20000"/>
          </a:bodyPr>
          <a:lstStyle/>
          <a:p>
            <a:pPr algn="just"/>
            <a:r>
              <a:rPr lang="en-US" dirty="0"/>
              <a:t>- </a:t>
            </a:r>
            <a:r>
              <a:rPr lang="en-US" sz="2400" dirty="0"/>
              <a:t>To be used with cases with more than 2 classes.</a:t>
            </a:r>
          </a:p>
          <a:p>
            <a:pPr algn="just"/>
            <a:r>
              <a:rPr lang="en-US" sz="2400" dirty="0"/>
              <a:t>- Calculates a score that summarizes the average difference between the actual and predicted probability distributions for all the classes in the problem.</a:t>
            </a:r>
          </a:p>
          <a:p>
            <a:pPr algn="just"/>
            <a:r>
              <a:rPr lang="en-US" sz="2400" u="sng" dirty="0">
                <a:solidFill>
                  <a:srgbClr val="FF0000"/>
                </a:solidFill>
              </a:rPr>
              <a:t>- Requires the output variable to be ‘One-Hot Encoded’.</a:t>
            </a:r>
          </a:p>
          <a:p>
            <a:pPr algn="just"/>
            <a:r>
              <a:rPr lang="en-US" sz="2400" u="sng" dirty="0">
                <a:solidFill>
                  <a:srgbClr val="FF0000"/>
                </a:solidFill>
              </a:rPr>
              <a:t>- Needs the activation function to be the ‘</a:t>
            </a:r>
            <a:r>
              <a:rPr lang="en-US" sz="2400" u="sng" dirty="0" err="1">
                <a:solidFill>
                  <a:srgbClr val="FF0000"/>
                </a:solidFill>
              </a:rPr>
              <a:t>softmax</a:t>
            </a:r>
            <a:r>
              <a:rPr lang="en-US" sz="2400" u="sng" dirty="0">
                <a:solidFill>
                  <a:srgbClr val="FF0000"/>
                </a:solidFill>
              </a:rPr>
              <a:t>’ function.</a:t>
            </a:r>
          </a:p>
          <a:p>
            <a:pPr algn="just"/>
            <a:r>
              <a:rPr lang="en-US" sz="2400" u="sng" dirty="0">
                <a:solidFill>
                  <a:srgbClr val="FF0000"/>
                </a:solidFill>
              </a:rPr>
              <a:t>- The final output layer must have n-nodes/neurons one for each class.</a:t>
            </a:r>
          </a:p>
          <a:p>
            <a:pPr algn="just"/>
            <a:endParaRPr lang="en-US" sz="2400" u="sng" dirty="0">
              <a:solidFill>
                <a:srgbClr val="FF0000"/>
              </a:solidFill>
            </a:endParaRPr>
          </a:p>
          <a:p>
            <a:pPr algn="just"/>
            <a:r>
              <a:rPr lang="en-US" sz="2400" dirty="0"/>
              <a:t>- ‘</a:t>
            </a:r>
            <a:r>
              <a:rPr lang="en-US" sz="2400" dirty="0" err="1"/>
              <a:t>categorical_crossentropy</a:t>
            </a:r>
            <a:r>
              <a:rPr lang="en-US" sz="2400" dirty="0"/>
              <a:t>’.</a:t>
            </a:r>
            <a:endParaRPr lang="en-US" sz="2400" u="sng" dirty="0">
              <a:solidFill>
                <a:srgbClr val="FF0000"/>
              </a:solidFill>
            </a:endParaRPr>
          </a:p>
          <a:p>
            <a:endParaRPr lang="en-IN" dirty="0"/>
          </a:p>
        </p:txBody>
      </p:sp>
    </p:spTree>
    <p:extLst>
      <p:ext uri="{BB962C8B-B14F-4D97-AF65-F5344CB8AC3E}">
        <p14:creationId xmlns:p14="http://schemas.microsoft.com/office/powerpoint/2010/main" val="36652432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025A-052E-A919-DCE7-AE9619A411FD}"/>
              </a:ext>
            </a:extLst>
          </p:cNvPr>
          <p:cNvSpPr>
            <a:spLocks noGrp="1"/>
          </p:cNvSpPr>
          <p:nvPr>
            <p:ph type="title"/>
          </p:nvPr>
        </p:nvSpPr>
        <p:spPr/>
        <p:txBody>
          <a:bodyPr>
            <a:normAutofit/>
          </a:bodyPr>
          <a:lstStyle/>
          <a:p>
            <a:pPr algn="ctr"/>
            <a:r>
              <a:rPr lang="en-US" sz="4000" dirty="0"/>
              <a:t>Sparse Multi-Class Cross-Entropy Loss</a:t>
            </a:r>
            <a:endParaRPr lang="en-IN" sz="4000" dirty="0"/>
          </a:p>
        </p:txBody>
      </p:sp>
      <p:pic>
        <p:nvPicPr>
          <p:cNvPr id="4" name="Picture 2" descr="Analyzing the Performance of the Classification Models in Machine Learning  | by Srivignesh Rajan | Towards Data Science">
            <a:extLst>
              <a:ext uri="{FF2B5EF4-FFF2-40B4-BE49-F238E27FC236}">
                <a16:creationId xmlns:a16="http://schemas.microsoft.com/office/drawing/2014/main" id="{9537D24A-60A8-B8D9-BB46-0827EE96F6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3254999"/>
            <a:ext cx="10058400" cy="1467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089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2145A-9838-2242-06F1-488AB34A3748}"/>
              </a:ext>
            </a:extLst>
          </p:cNvPr>
          <p:cNvSpPr>
            <a:spLocks noGrp="1"/>
          </p:cNvSpPr>
          <p:nvPr>
            <p:ph type="title"/>
          </p:nvPr>
        </p:nvSpPr>
        <p:spPr/>
        <p:txBody>
          <a:bodyPr>
            <a:normAutofit/>
          </a:bodyPr>
          <a:lstStyle/>
          <a:p>
            <a:pPr algn="ctr"/>
            <a:r>
              <a:rPr lang="en-US" sz="4000" dirty="0"/>
              <a:t>Sparse Multi-Class Cross-Entropy Loss</a:t>
            </a:r>
            <a:endParaRPr lang="en-IN" sz="4000" dirty="0"/>
          </a:p>
        </p:txBody>
      </p:sp>
      <p:sp>
        <p:nvSpPr>
          <p:cNvPr id="3" name="Content Placeholder 2">
            <a:extLst>
              <a:ext uri="{FF2B5EF4-FFF2-40B4-BE49-F238E27FC236}">
                <a16:creationId xmlns:a16="http://schemas.microsoft.com/office/drawing/2014/main" id="{A74049A4-AD9F-F60E-035B-31193BD572DB}"/>
              </a:ext>
            </a:extLst>
          </p:cNvPr>
          <p:cNvSpPr>
            <a:spLocks noGrp="1"/>
          </p:cNvSpPr>
          <p:nvPr>
            <p:ph idx="1"/>
          </p:nvPr>
        </p:nvSpPr>
        <p:spPr/>
        <p:txBody>
          <a:bodyPr>
            <a:normAutofit fontScale="55000" lnSpcReduction="20000"/>
          </a:bodyPr>
          <a:lstStyle/>
          <a:p>
            <a:pPr algn="just"/>
            <a:r>
              <a:rPr lang="en-US" sz="4400" dirty="0"/>
              <a:t>- One-Hot Encoding is a major problem when working with cross-entropy with a large number or labels.</a:t>
            </a:r>
          </a:p>
          <a:p>
            <a:pPr algn="just"/>
            <a:r>
              <a:rPr lang="en-US" sz="4400" dirty="0"/>
              <a:t>- Sparse Multi-class Cross-Entropy address this issue by performing the same calculations without requiring the target variable to be One-Hot-Encoded.</a:t>
            </a:r>
          </a:p>
          <a:p>
            <a:pPr algn="just"/>
            <a:r>
              <a:rPr lang="en-US" sz="4400" u="sng" dirty="0">
                <a:solidFill>
                  <a:srgbClr val="FF0000"/>
                </a:solidFill>
              </a:rPr>
              <a:t>- Needs the activation function to be the ‘</a:t>
            </a:r>
            <a:r>
              <a:rPr lang="en-US" sz="4400" u="sng" dirty="0" err="1">
                <a:solidFill>
                  <a:srgbClr val="FF0000"/>
                </a:solidFill>
              </a:rPr>
              <a:t>softmax</a:t>
            </a:r>
            <a:r>
              <a:rPr lang="en-US" sz="4400" u="sng" dirty="0">
                <a:solidFill>
                  <a:srgbClr val="FF0000"/>
                </a:solidFill>
              </a:rPr>
              <a:t>’ function.</a:t>
            </a:r>
          </a:p>
          <a:p>
            <a:pPr algn="just"/>
            <a:r>
              <a:rPr lang="en-US" sz="4400" u="sng" dirty="0">
                <a:solidFill>
                  <a:srgbClr val="FF0000"/>
                </a:solidFill>
              </a:rPr>
              <a:t>The final output layer must have n-nodes/neurons one for each class.</a:t>
            </a:r>
          </a:p>
          <a:p>
            <a:pPr algn="just"/>
            <a:endParaRPr lang="en-US" sz="4400" dirty="0"/>
          </a:p>
          <a:p>
            <a:pPr algn="just"/>
            <a:r>
              <a:rPr lang="en-US" sz="4400" dirty="0"/>
              <a:t>- ‘</a:t>
            </a:r>
            <a:r>
              <a:rPr lang="en-US" sz="4400" dirty="0" err="1"/>
              <a:t>sparse_categorical_crossentropy</a:t>
            </a:r>
            <a:r>
              <a:rPr lang="en-US" sz="4400" dirty="0"/>
              <a:t>’.</a:t>
            </a:r>
          </a:p>
          <a:p>
            <a:endParaRPr lang="en-IN" dirty="0"/>
          </a:p>
        </p:txBody>
      </p:sp>
    </p:spTree>
    <p:extLst>
      <p:ext uri="{BB962C8B-B14F-4D97-AF65-F5344CB8AC3E}">
        <p14:creationId xmlns:p14="http://schemas.microsoft.com/office/powerpoint/2010/main" val="593095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E5103-3D5F-831E-09DC-2B4170C53724}"/>
              </a:ext>
            </a:extLst>
          </p:cNvPr>
          <p:cNvSpPr>
            <a:spLocks noGrp="1"/>
          </p:cNvSpPr>
          <p:nvPr>
            <p:ph type="title"/>
          </p:nvPr>
        </p:nvSpPr>
        <p:spPr/>
        <p:txBody>
          <a:bodyPr>
            <a:normAutofit/>
          </a:bodyPr>
          <a:lstStyle/>
          <a:p>
            <a:pPr algn="ctr"/>
            <a:r>
              <a:rPr lang="en-US" sz="4000" dirty="0" err="1"/>
              <a:t>Kullback</a:t>
            </a:r>
            <a:r>
              <a:rPr lang="en-US" sz="4000" dirty="0"/>
              <a:t> </a:t>
            </a:r>
            <a:r>
              <a:rPr lang="en-US" sz="4000" dirty="0" err="1"/>
              <a:t>Leibler</a:t>
            </a:r>
            <a:r>
              <a:rPr lang="en-US" sz="4000" dirty="0"/>
              <a:t> Divergence Loss</a:t>
            </a:r>
            <a:endParaRPr lang="en-IN" sz="4000" dirty="0"/>
          </a:p>
        </p:txBody>
      </p:sp>
      <p:sp>
        <p:nvSpPr>
          <p:cNvPr id="3" name="Content Placeholder 2">
            <a:extLst>
              <a:ext uri="{FF2B5EF4-FFF2-40B4-BE49-F238E27FC236}">
                <a16:creationId xmlns:a16="http://schemas.microsoft.com/office/drawing/2014/main" id="{F0851AF1-9C00-93AD-549F-3AD550943E41}"/>
              </a:ext>
            </a:extLst>
          </p:cNvPr>
          <p:cNvSpPr>
            <a:spLocks noGrp="1"/>
          </p:cNvSpPr>
          <p:nvPr>
            <p:ph idx="1"/>
          </p:nvPr>
        </p:nvSpPr>
        <p:spPr/>
        <p:txBody>
          <a:bodyPr>
            <a:normAutofit fontScale="25000" lnSpcReduction="20000"/>
          </a:bodyPr>
          <a:lstStyle/>
          <a:p>
            <a:pPr marL="0" indent="0" algn="just">
              <a:buNone/>
            </a:pPr>
            <a:r>
              <a:rPr lang="en-US" sz="7200" dirty="0"/>
              <a:t>  - Measure of how a given probability distribution would differ from a baseline distribution.</a:t>
            </a:r>
          </a:p>
          <a:p>
            <a:pPr algn="just"/>
            <a:r>
              <a:rPr lang="en-US" sz="7200" dirty="0"/>
              <a:t>- Loss of ‘0’ shows identical distribution.</a:t>
            </a:r>
          </a:p>
          <a:p>
            <a:pPr algn="just"/>
            <a:r>
              <a:rPr lang="en-US" sz="7200" dirty="0"/>
              <a:t>- Behaves the same as cross-entropy for simple problems.</a:t>
            </a:r>
          </a:p>
          <a:p>
            <a:pPr algn="just"/>
            <a:r>
              <a:rPr lang="en-US" sz="7200" dirty="0"/>
              <a:t>- More commonly used and is much more reliable for complex functions.</a:t>
            </a:r>
          </a:p>
          <a:p>
            <a:pPr algn="just"/>
            <a:r>
              <a:rPr lang="en-US" sz="7200" u="sng" dirty="0">
                <a:solidFill>
                  <a:srgbClr val="FF0000"/>
                </a:solidFill>
              </a:rPr>
              <a:t>- Requires the output variable to be ‘One-Hot Encoded’.</a:t>
            </a:r>
          </a:p>
          <a:p>
            <a:pPr algn="just"/>
            <a:r>
              <a:rPr lang="en-US" sz="7200" u="sng" dirty="0">
                <a:solidFill>
                  <a:srgbClr val="FF0000"/>
                </a:solidFill>
              </a:rPr>
              <a:t>- Needs the activation function to be the ‘</a:t>
            </a:r>
            <a:r>
              <a:rPr lang="en-US" sz="7200" u="sng" dirty="0" err="1">
                <a:solidFill>
                  <a:srgbClr val="FF0000"/>
                </a:solidFill>
              </a:rPr>
              <a:t>softmax</a:t>
            </a:r>
            <a:r>
              <a:rPr lang="en-US" sz="7200" u="sng" dirty="0">
                <a:solidFill>
                  <a:srgbClr val="FF0000"/>
                </a:solidFill>
              </a:rPr>
              <a:t>’ function.</a:t>
            </a:r>
          </a:p>
          <a:p>
            <a:pPr algn="just"/>
            <a:r>
              <a:rPr lang="en-US" sz="7200" u="sng" dirty="0">
                <a:solidFill>
                  <a:srgbClr val="FF0000"/>
                </a:solidFill>
              </a:rPr>
              <a:t>- The final output layer must have n-nodes/neurons one for each class.</a:t>
            </a:r>
          </a:p>
          <a:p>
            <a:pPr marL="36900" indent="0" algn="just">
              <a:buNone/>
            </a:pPr>
            <a:endParaRPr lang="en-US" sz="7200" dirty="0"/>
          </a:p>
          <a:p>
            <a:pPr algn="just"/>
            <a:r>
              <a:rPr lang="en-US" sz="7200" dirty="0"/>
              <a:t>- ‘</a:t>
            </a:r>
            <a:r>
              <a:rPr lang="en-US" sz="7200" dirty="0" err="1"/>
              <a:t>kullback_leibler_divergence</a:t>
            </a:r>
            <a:r>
              <a:rPr lang="en-US" sz="7200" dirty="0"/>
              <a:t>’.</a:t>
            </a:r>
          </a:p>
          <a:p>
            <a:endParaRPr lang="en-IN" dirty="0"/>
          </a:p>
        </p:txBody>
      </p:sp>
    </p:spTree>
    <p:extLst>
      <p:ext uri="{BB962C8B-B14F-4D97-AF65-F5344CB8AC3E}">
        <p14:creationId xmlns:p14="http://schemas.microsoft.com/office/powerpoint/2010/main" val="30635297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3B58B-26F3-8011-07E7-B72DD6C57F0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828ECF6-3668-4AB1-86D9-4077B247C317}"/>
              </a:ext>
            </a:extLst>
          </p:cNvPr>
          <p:cNvSpPr>
            <a:spLocks noGrp="1"/>
          </p:cNvSpPr>
          <p:nvPr>
            <p:ph idx="1"/>
          </p:nvPr>
        </p:nvSpPr>
        <p:spPr/>
        <p:txBody>
          <a:bodyPr/>
          <a:lstStyle/>
          <a:p>
            <a:pPr algn="ctr"/>
            <a:r>
              <a:rPr lang="en-US" sz="5400" b="1" dirty="0"/>
              <a:t>Section IV</a:t>
            </a:r>
          </a:p>
          <a:p>
            <a:pPr algn="ctr"/>
            <a:r>
              <a:rPr lang="en-US" sz="5400" b="1" dirty="0"/>
              <a:t>Important terminologies :  Neural Networks</a:t>
            </a:r>
          </a:p>
          <a:p>
            <a:endParaRPr lang="en-IN" dirty="0"/>
          </a:p>
        </p:txBody>
      </p:sp>
    </p:spTree>
    <p:extLst>
      <p:ext uri="{BB962C8B-B14F-4D97-AF65-F5344CB8AC3E}">
        <p14:creationId xmlns:p14="http://schemas.microsoft.com/office/powerpoint/2010/main" val="112188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32496-882E-E0DF-177C-6CE07F11BDE6}"/>
              </a:ext>
            </a:extLst>
          </p:cNvPr>
          <p:cNvSpPr>
            <a:spLocks noGrp="1"/>
          </p:cNvSpPr>
          <p:nvPr>
            <p:ph type="title"/>
          </p:nvPr>
        </p:nvSpPr>
        <p:spPr/>
        <p:txBody>
          <a:bodyPr>
            <a:normAutofit/>
          </a:bodyPr>
          <a:lstStyle/>
          <a:p>
            <a:pPr algn="ctr"/>
            <a:r>
              <a:rPr lang="en-US" sz="4000" dirty="0"/>
              <a:t>Vanishing Gradient</a:t>
            </a:r>
            <a:endParaRPr lang="en-IN" sz="4000" dirty="0"/>
          </a:p>
        </p:txBody>
      </p:sp>
      <p:pic>
        <p:nvPicPr>
          <p:cNvPr id="4" name="Picture 2" descr="Vanishing Gradients in Recurrent Neural Networks | LaptrinhX">
            <a:extLst>
              <a:ext uri="{FF2B5EF4-FFF2-40B4-BE49-F238E27FC236}">
                <a16:creationId xmlns:a16="http://schemas.microsoft.com/office/drawing/2014/main" id="{C578B37E-08DC-09A9-BEF5-75BDB9AEC7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0787" y="2108200"/>
            <a:ext cx="8890751"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735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22AB-AD92-0E70-CD0B-8B91EB35B957}"/>
              </a:ext>
            </a:extLst>
          </p:cNvPr>
          <p:cNvSpPr>
            <a:spLocks noGrp="1"/>
          </p:cNvSpPr>
          <p:nvPr>
            <p:ph type="title"/>
          </p:nvPr>
        </p:nvSpPr>
        <p:spPr/>
        <p:txBody>
          <a:bodyPr>
            <a:normAutofit/>
          </a:bodyPr>
          <a:lstStyle/>
          <a:p>
            <a:pPr algn="ctr"/>
            <a:r>
              <a:rPr lang="en-US" sz="4000" dirty="0"/>
              <a:t>Vanishing Gradient</a:t>
            </a:r>
            <a:endParaRPr lang="en-IN" sz="4000" dirty="0"/>
          </a:p>
        </p:txBody>
      </p:sp>
      <p:sp>
        <p:nvSpPr>
          <p:cNvPr id="3" name="Content Placeholder 2">
            <a:extLst>
              <a:ext uri="{FF2B5EF4-FFF2-40B4-BE49-F238E27FC236}">
                <a16:creationId xmlns:a16="http://schemas.microsoft.com/office/drawing/2014/main" id="{44BDBADC-B56D-E0FD-A93D-58C94363691F}"/>
              </a:ext>
            </a:extLst>
          </p:cNvPr>
          <p:cNvSpPr>
            <a:spLocks noGrp="1"/>
          </p:cNvSpPr>
          <p:nvPr>
            <p:ph idx="1"/>
          </p:nvPr>
        </p:nvSpPr>
        <p:spPr/>
        <p:txBody>
          <a:bodyPr>
            <a:normAutofit fontScale="85000" lnSpcReduction="10000"/>
          </a:bodyPr>
          <a:lstStyle/>
          <a:p>
            <a:pPr algn="just"/>
            <a:r>
              <a:rPr lang="en-US" sz="2400" dirty="0"/>
              <a:t>- Usually associated with the activation function.</a:t>
            </a:r>
          </a:p>
          <a:p>
            <a:pPr algn="just"/>
            <a:r>
              <a:rPr lang="en-US" sz="2400" dirty="0"/>
              <a:t>- Previously, researchers had only the sigmoid function to work with.</a:t>
            </a:r>
          </a:p>
          <a:p>
            <a:pPr algn="just"/>
            <a:r>
              <a:rPr lang="en-US" sz="2400" dirty="0"/>
              <a:t>- Sigmoid function does not allows the usage of multi layer neural networks.</a:t>
            </a:r>
          </a:p>
          <a:p>
            <a:pPr algn="just"/>
            <a:r>
              <a:rPr lang="en-US" sz="2400" dirty="0"/>
              <a:t>- The derivative of sigmoid function lies between (0-0.25).</a:t>
            </a:r>
          </a:p>
          <a:p>
            <a:pPr algn="just"/>
            <a:r>
              <a:rPr lang="en-US" sz="2400" dirty="0"/>
              <a:t>- When calculating the gradients for deeper Neural Networks, the gradients tend to get contracted to such a point that it would render in minimal/ negligible difference in the older and the updated parameters; This phenomenon is termed as The Problem of Vanishing Gradient.</a:t>
            </a:r>
          </a:p>
          <a:p>
            <a:pPr algn="just"/>
            <a:r>
              <a:rPr lang="en-US" sz="2400" dirty="0"/>
              <a:t>- It leads to increased times for convergence; might also prevent the convergence to happen.</a:t>
            </a:r>
          </a:p>
          <a:p>
            <a:endParaRPr lang="en-IN" dirty="0"/>
          </a:p>
        </p:txBody>
      </p:sp>
    </p:spTree>
    <p:extLst>
      <p:ext uri="{BB962C8B-B14F-4D97-AF65-F5344CB8AC3E}">
        <p14:creationId xmlns:p14="http://schemas.microsoft.com/office/powerpoint/2010/main" val="23193685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5C0D-9E6E-37CF-DCBB-C1FA25EB5403}"/>
              </a:ext>
            </a:extLst>
          </p:cNvPr>
          <p:cNvSpPr>
            <a:spLocks noGrp="1"/>
          </p:cNvSpPr>
          <p:nvPr>
            <p:ph type="title"/>
          </p:nvPr>
        </p:nvSpPr>
        <p:spPr/>
        <p:txBody>
          <a:bodyPr>
            <a:normAutofit/>
          </a:bodyPr>
          <a:lstStyle/>
          <a:p>
            <a:pPr algn="ctr"/>
            <a:r>
              <a:rPr lang="en-US" sz="4000" dirty="0"/>
              <a:t>Exploding Gradient</a:t>
            </a:r>
            <a:endParaRPr lang="en-IN" sz="4000" dirty="0"/>
          </a:p>
        </p:txBody>
      </p:sp>
      <p:pic>
        <p:nvPicPr>
          <p:cNvPr id="4" name="Picture 2" descr="Chapter 10.1: DeepNLP — LSTM (Long Short Term Memory) Networks with Math. |  by Madhu Sanjeevi ( Mady ) | Deep Math Machine learning.ai | Medium">
            <a:extLst>
              <a:ext uri="{FF2B5EF4-FFF2-40B4-BE49-F238E27FC236}">
                <a16:creationId xmlns:a16="http://schemas.microsoft.com/office/drawing/2014/main" id="{6C9203E8-F3A0-79CC-7FD1-C4681CF09A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8637" y="2108200"/>
            <a:ext cx="7977673" cy="395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3612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0133-B014-10ED-8EE0-61245FFF78BD}"/>
              </a:ext>
            </a:extLst>
          </p:cNvPr>
          <p:cNvSpPr>
            <a:spLocks noGrp="1"/>
          </p:cNvSpPr>
          <p:nvPr>
            <p:ph type="title"/>
          </p:nvPr>
        </p:nvSpPr>
        <p:spPr/>
        <p:txBody>
          <a:bodyPr>
            <a:normAutofit/>
          </a:bodyPr>
          <a:lstStyle/>
          <a:p>
            <a:pPr algn="ctr"/>
            <a:r>
              <a:rPr lang="en-US" sz="4000" dirty="0"/>
              <a:t>Exploding Gradient</a:t>
            </a:r>
            <a:endParaRPr lang="en-IN" sz="4000" dirty="0"/>
          </a:p>
        </p:txBody>
      </p:sp>
      <p:sp>
        <p:nvSpPr>
          <p:cNvPr id="3" name="Content Placeholder 2">
            <a:extLst>
              <a:ext uri="{FF2B5EF4-FFF2-40B4-BE49-F238E27FC236}">
                <a16:creationId xmlns:a16="http://schemas.microsoft.com/office/drawing/2014/main" id="{C1CDD894-9B73-1590-9C16-ADDDAAC51016}"/>
              </a:ext>
            </a:extLst>
          </p:cNvPr>
          <p:cNvSpPr>
            <a:spLocks noGrp="1"/>
          </p:cNvSpPr>
          <p:nvPr>
            <p:ph idx="1"/>
          </p:nvPr>
        </p:nvSpPr>
        <p:spPr/>
        <p:txBody>
          <a:bodyPr/>
          <a:lstStyle/>
          <a:p>
            <a:pPr algn="just"/>
            <a:r>
              <a:rPr lang="en-US" sz="2400" dirty="0"/>
              <a:t>- Usually occurs because of weights.</a:t>
            </a:r>
          </a:p>
          <a:p>
            <a:pPr algn="just"/>
            <a:r>
              <a:rPr lang="en-US" sz="2400" dirty="0"/>
              <a:t>- Because of huge weights been initialized, sometimes the magnitudes of the product of the (learning rate and the gradients) tend to cross the original parameter value which leads to the new updated weights to have negative weights </a:t>
            </a:r>
            <a:r>
              <a:rPr lang="en-US" sz="2400" dirty="0" err="1"/>
              <a:t>i.e</a:t>
            </a:r>
            <a:r>
              <a:rPr lang="en-US" sz="2400" dirty="0"/>
              <a:t> too much difference between the new and the old weights.</a:t>
            </a:r>
          </a:p>
          <a:p>
            <a:pPr algn="just"/>
            <a:r>
              <a:rPr lang="en-US" sz="2400" dirty="0"/>
              <a:t>- This would make the graph to keep jumping on the Gradient descent curve and the global minima would never be found preventing the convergence to happen.</a:t>
            </a:r>
          </a:p>
          <a:p>
            <a:endParaRPr lang="en-IN" dirty="0"/>
          </a:p>
        </p:txBody>
      </p:sp>
    </p:spTree>
    <p:extLst>
      <p:ext uri="{BB962C8B-B14F-4D97-AF65-F5344CB8AC3E}">
        <p14:creationId xmlns:p14="http://schemas.microsoft.com/office/powerpoint/2010/main" val="1400861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C73E-8359-66E5-621F-B16BC4C5FA4F}"/>
              </a:ext>
            </a:extLst>
          </p:cNvPr>
          <p:cNvSpPr>
            <a:spLocks noGrp="1"/>
          </p:cNvSpPr>
          <p:nvPr>
            <p:ph type="title"/>
          </p:nvPr>
        </p:nvSpPr>
        <p:spPr/>
        <p:txBody>
          <a:bodyPr>
            <a:normAutofit/>
          </a:bodyPr>
          <a:lstStyle/>
          <a:p>
            <a:pPr algn="ctr"/>
            <a:r>
              <a:rPr lang="en-US" sz="4000" dirty="0"/>
              <a:t>Neural Network</a:t>
            </a:r>
            <a:endParaRPr lang="en-IN" sz="4000" dirty="0"/>
          </a:p>
        </p:txBody>
      </p:sp>
      <p:pic>
        <p:nvPicPr>
          <p:cNvPr id="4" name="Content Placeholder 4">
            <a:extLst>
              <a:ext uri="{FF2B5EF4-FFF2-40B4-BE49-F238E27FC236}">
                <a16:creationId xmlns:a16="http://schemas.microsoft.com/office/drawing/2014/main" id="{815D582D-1FEC-5E7C-C1DB-C95F264CE3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1438" y="2528596"/>
            <a:ext cx="9069354" cy="3340392"/>
          </a:xfrm>
        </p:spPr>
      </p:pic>
    </p:spTree>
    <p:extLst>
      <p:ext uri="{BB962C8B-B14F-4D97-AF65-F5344CB8AC3E}">
        <p14:creationId xmlns:p14="http://schemas.microsoft.com/office/powerpoint/2010/main" val="1449901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2A8C6-0790-B89D-53D8-B5CBD4FB5DBB}"/>
              </a:ext>
            </a:extLst>
          </p:cNvPr>
          <p:cNvSpPr>
            <a:spLocks noGrp="1"/>
          </p:cNvSpPr>
          <p:nvPr>
            <p:ph type="title"/>
          </p:nvPr>
        </p:nvSpPr>
        <p:spPr/>
        <p:txBody>
          <a:bodyPr>
            <a:normAutofit/>
          </a:bodyPr>
          <a:lstStyle/>
          <a:p>
            <a:pPr algn="ctr"/>
            <a:r>
              <a:rPr lang="en-US" sz="4000" dirty="0"/>
              <a:t>Drop-Out</a:t>
            </a:r>
            <a:endParaRPr lang="en-IN" sz="4000" dirty="0"/>
          </a:p>
        </p:txBody>
      </p:sp>
      <p:pic>
        <p:nvPicPr>
          <p:cNvPr id="4" name="Content Placeholder 4">
            <a:extLst>
              <a:ext uri="{FF2B5EF4-FFF2-40B4-BE49-F238E27FC236}">
                <a16:creationId xmlns:a16="http://schemas.microsoft.com/office/drawing/2014/main" id="{6F515DE6-61FF-0880-AC0E-2E4C50CF885C}"/>
              </a:ext>
            </a:extLst>
          </p:cNvPr>
          <p:cNvPicPr>
            <a:picLocks noGrp="1" noChangeAspect="1"/>
          </p:cNvPicPr>
          <p:nvPr>
            <p:ph idx="1"/>
          </p:nvPr>
        </p:nvPicPr>
        <p:blipFill>
          <a:blip r:embed="rId2"/>
          <a:stretch>
            <a:fillRect/>
          </a:stretch>
        </p:blipFill>
        <p:spPr>
          <a:xfrm>
            <a:off x="2593910" y="2108200"/>
            <a:ext cx="6774025" cy="3555482"/>
          </a:xfrm>
          <a:prstGeom prst="rect">
            <a:avLst/>
          </a:prstGeom>
        </p:spPr>
      </p:pic>
    </p:spTree>
    <p:extLst>
      <p:ext uri="{BB962C8B-B14F-4D97-AF65-F5344CB8AC3E}">
        <p14:creationId xmlns:p14="http://schemas.microsoft.com/office/powerpoint/2010/main" val="7150380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32B05-2680-4F66-72F7-A344F1DC1F62}"/>
              </a:ext>
            </a:extLst>
          </p:cNvPr>
          <p:cNvSpPr>
            <a:spLocks noGrp="1"/>
          </p:cNvSpPr>
          <p:nvPr>
            <p:ph type="title"/>
          </p:nvPr>
        </p:nvSpPr>
        <p:spPr>
          <a:xfrm>
            <a:off x="1097280" y="286603"/>
            <a:ext cx="10058400" cy="1448891"/>
          </a:xfrm>
        </p:spPr>
        <p:txBody>
          <a:bodyPr>
            <a:normAutofit/>
          </a:bodyPr>
          <a:lstStyle/>
          <a:p>
            <a:pPr algn="ctr"/>
            <a:r>
              <a:rPr lang="en-US" sz="4000" dirty="0"/>
              <a:t>Drop-Out</a:t>
            </a:r>
            <a:endParaRPr lang="en-IN" sz="4000" dirty="0"/>
          </a:p>
        </p:txBody>
      </p:sp>
      <p:sp>
        <p:nvSpPr>
          <p:cNvPr id="3" name="Content Placeholder 2">
            <a:extLst>
              <a:ext uri="{FF2B5EF4-FFF2-40B4-BE49-F238E27FC236}">
                <a16:creationId xmlns:a16="http://schemas.microsoft.com/office/drawing/2014/main" id="{E425B8FA-6A3B-1F2B-2B6D-28AD2726F048}"/>
              </a:ext>
            </a:extLst>
          </p:cNvPr>
          <p:cNvSpPr>
            <a:spLocks noGrp="1"/>
          </p:cNvSpPr>
          <p:nvPr>
            <p:ph idx="1"/>
          </p:nvPr>
        </p:nvSpPr>
        <p:spPr/>
        <p:txBody>
          <a:bodyPr>
            <a:normAutofit fontScale="77500" lnSpcReduction="20000"/>
          </a:bodyPr>
          <a:lstStyle/>
          <a:p>
            <a:pPr algn="just"/>
            <a:r>
              <a:rPr lang="en-US" sz="2100" dirty="0"/>
              <a:t>- Multilayer Neural Networks tend to overfit the data as there are many weights and biases to be tweaked.</a:t>
            </a:r>
          </a:p>
          <a:p>
            <a:pPr algn="just"/>
            <a:r>
              <a:rPr lang="en-US" sz="2100" dirty="0"/>
              <a:t>- Just like Random Forest, where we train full depth Decision Trees on randomly selected bootstrapped features, aggregation of which results into a fine tuned and strong model.</a:t>
            </a:r>
          </a:p>
          <a:p>
            <a:pPr algn="just"/>
            <a:r>
              <a:rPr lang="en-US" sz="2100" dirty="0"/>
              <a:t>- We can apply drop out layers between different layers that would randomly activate and deactivate the neurons of the previous layers.</a:t>
            </a:r>
          </a:p>
          <a:p>
            <a:pPr algn="just"/>
            <a:r>
              <a:rPr lang="en-US" sz="2100" dirty="0"/>
              <a:t>- The number of neurons to be de-activated is calculated using the drop-out ratio been provided by the end user.</a:t>
            </a:r>
          </a:p>
          <a:p>
            <a:pPr algn="just"/>
            <a:r>
              <a:rPr lang="en-US" sz="2100" dirty="0"/>
              <a:t>- These neurons are selected randomly at the start of the epoch and would change at each epoch.</a:t>
            </a:r>
          </a:p>
          <a:p>
            <a:pPr algn="just"/>
            <a:r>
              <a:rPr lang="en-US" sz="2100" dirty="0"/>
              <a:t>- The weights of the neurons been activated would only be updated during the back propagation.</a:t>
            </a:r>
          </a:p>
          <a:p>
            <a:pPr algn="just"/>
            <a:r>
              <a:rPr lang="en-US" sz="2100" dirty="0"/>
              <a:t>- Post training, the updated weights between these layers can simply be multiplied with the dropout ratio to get the final weights of these layers, to remove the Drop-Out layers.</a:t>
            </a:r>
          </a:p>
          <a:p>
            <a:endParaRPr lang="en-IN" dirty="0"/>
          </a:p>
        </p:txBody>
      </p:sp>
    </p:spTree>
    <p:extLst>
      <p:ext uri="{BB962C8B-B14F-4D97-AF65-F5344CB8AC3E}">
        <p14:creationId xmlns:p14="http://schemas.microsoft.com/office/powerpoint/2010/main" val="1818692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53C-0326-1DE5-8E6B-A13A438E02E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D2C870-090D-78FE-9A43-31CC8B1C464D}"/>
              </a:ext>
            </a:extLst>
          </p:cNvPr>
          <p:cNvSpPr>
            <a:spLocks noGrp="1"/>
          </p:cNvSpPr>
          <p:nvPr>
            <p:ph idx="1"/>
          </p:nvPr>
        </p:nvSpPr>
        <p:spPr/>
        <p:txBody>
          <a:bodyPr/>
          <a:lstStyle/>
          <a:p>
            <a:pPr lvl="0"/>
            <a:r>
              <a:rPr lang="en-US" sz="3600" dirty="0"/>
              <a:t>Deep Learning</a:t>
            </a:r>
          </a:p>
          <a:p>
            <a:pPr lvl="1"/>
            <a:r>
              <a:rPr lang="en-US" sz="3600" dirty="0"/>
              <a:t>Neural Networks</a:t>
            </a:r>
          </a:p>
          <a:p>
            <a:pPr lvl="1"/>
            <a:r>
              <a:rPr lang="en-US" sz="3600" dirty="0"/>
              <a:t>Loss Functions</a:t>
            </a:r>
          </a:p>
          <a:p>
            <a:pPr lvl="1"/>
            <a:r>
              <a:rPr lang="en-US" sz="3600" dirty="0"/>
              <a:t>Activation Functions</a:t>
            </a:r>
          </a:p>
          <a:p>
            <a:pPr lvl="1"/>
            <a:r>
              <a:rPr lang="en-US" sz="3600" dirty="0"/>
              <a:t>Optimization Functions</a:t>
            </a:r>
          </a:p>
          <a:p>
            <a:endParaRPr lang="en-IN" dirty="0"/>
          </a:p>
        </p:txBody>
      </p:sp>
    </p:spTree>
    <p:extLst>
      <p:ext uri="{BB962C8B-B14F-4D97-AF65-F5344CB8AC3E}">
        <p14:creationId xmlns:p14="http://schemas.microsoft.com/office/powerpoint/2010/main" val="35652790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1686-8F94-D993-B181-393B04EFA8F8}"/>
              </a:ext>
            </a:extLst>
          </p:cNvPr>
          <p:cNvSpPr>
            <a:spLocks noGrp="1"/>
          </p:cNvSpPr>
          <p:nvPr>
            <p:ph type="title"/>
          </p:nvPr>
        </p:nvSpPr>
        <p:spPr/>
        <p:txBody>
          <a:bodyPr>
            <a:normAutofit/>
          </a:bodyPr>
          <a:lstStyle/>
          <a:p>
            <a:pPr algn="ctr"/>
            <a:r>
              <a:rPr lang="en-US" sz="4000" dirty="0"/>
              <a:t>Weights Initialization</a:t>
            </a:r>
            <a:endParaRPr lang="en-IN" sz="4000" dirty="0"/>
          </a:p>
        </p:txBody>
      </p:sp>
      <p:sp>
        <p:nvSpPr>
          <p:cNvPr id="3" name="Content Placeholder 2">
            <a:extLst>
              <a:ext uri="{FF2B5EF4-FFF2-40B4-BE49-F238E27FC236}">
                <a16:creationId xmlns:a16="http://schemas.microsoft.com/office/drawing/2014/main" id="{2723220C-DD1E-F2D7-B035-9512B34FB9D2}"/>
              </a:ext>
            </a:extLst>
          </p:cNvPr>
          <p:cNvSpPr>
            <a:spLocks noGrp="1"/>
          </p:cNvSpPr>
          <p:nvPr>
            <p:ph idx="1"/>
          </p:nvPr>
        </p:nvSpPr>
        <p:spPr/>
        <p:txBody>
          <a:bodyPr/>
          <a:lstStyle/>
          <a:p>
            <a:r>
              <a:rPr lang="en-US" dirty="0"/>
              <a:t>- </a:t>
            </a:r>
            <a:r>
              <a:rPr lang="en-US" sz="2400" dirty="0"/>
              <a:t>Weights should be small.</a:t>
            </a:r>
          </a:p>
          <a:p>
            <a:r>
              <a:rPr lang="en-US" sz="2400" dirty="0"/>
              <a:t>- Weights should not be the same.</a:t>
            </a:r>
          </a:p>
          <a:p>
            <a:r>
              <a:rPr lang="en-US" sz="2400" dirty="0"/>
              <a:t>- Weights should have a good variance value.</a:t>
            </a:r>
          </a:p>
          <a:p>
            <a:endParaRPr lang="en-IN" dirty="0"/>
          </a:p>
        </p:txBody>
      </p:sp>
    </p:spTree>
    <p:extLst>
      <p:ext uri="{BB962C8B-B14F-4D97-AF65-F5344CB8AC3E}">
        <p14:creationId xmlns:p14="http://schemas.microsoft.com/office/powerpoint/2010/main" val="32881345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ABAA-05FA-8048-0AC3-38D4A64ED058}"/>
              </a:ext>
            </a:extLst>
          </p:cNvPr>
          <p:cNvSpPr>
            <a:spLocks noGrp="1"/>
          </p:cNvSpPr>
          <p:nvPr>
            <p:ph type="title"/>
          </p:nvPr>
        </p:nvSpPr>
        <p:spPr/>
        <p:txBody>
          <a:bodyPr>
            <a:normAutofit/>
          </a:bodyPr>
          <a:lstStyle/>
          <a:p>
            <a:pPr algn="ctr"/>
            <a:r>
              <a:rPr lang="en-US" sz="3600" dirty="0"/>
              <a:t>Uniform Distribution - Sigmoid Function</a:t>
            </a:r>
            <a:endParaRPr lang="en-IN" sz="3600" dirty="0"/>
          </a:p>
        </p:txBody>
      </p:sp>
      <p:sp>
        <p:nvSpPr>
          <p:cNvPr id="3" name="Content Placeholder 2">
            <a:extLst>
              <a:ext uri="{FF2B5EF4-FFF2-40B4-BE49-F238E27FC236}">
                <a16:creationId xmlns:a16="http://schemas.microsoft.com/office/drawing/2014/main" id="{1D24E4EE-F269-3F6B-36A9-0D6E5C0402DF}"/>
              </a:ext>
            </a:extLst>
          </p:cNvPr>
          <p:cNvSpPr>
            <a:spLocks noGrp="1"/>
          </p:cNvSpPr>
          <p:nvPr>
            <p:ph idx="1"/>
          </p:nvPr>
        </p:nvSpPr>
        <p:spPr/>
        <p:txBody>
          <a:bodyPr/>
          <a:lstStyle/>
          <a:p>
            <a:r>
              <a:rPr lang="en-US" dirty="0"/>
              <a:t>- </a:t>
            </a:r>
            <a:r>
              <a:rPr lang="en-US" sz="2400" dirty="0"/>
              <a:t>Weights are taken from a uniform distribution.</a:t>
            </a:r>
          </a:p>
          <a:p>
            <a:endParaRPr lang="en-IN" dirty="0"/>
          </a:p>
        </p:txBody>
      </p:sp>
    </p:spTree>
    <p:extLst>
      <p:ext uri="{BB962C8B-B14F-4D97-AF65-F5344CB8AC3E}">
        <p14:creationId xmlns:p14="http://schemas.microsoft.com/office/powerpoint/2010/main" val="22767559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2EB71-62AE-A1AD-B85A-58435F706D89}"/>
              </a:ext>
            </a:extLst>
          </p:cNvPr>
          <p:cNvSpPr>
            <a:spLocks noGrp="1"/>
          </p:cNvSpPr>
          <p:nvPr>
            <p:ph type="title"/>
          </p:nvPr>
        </p:nvSpPr>
        <p:spPr/>
        <p:txBody>
          <a:bodyPr>
            <a:normAutofit/>
          </a:bodyPr>
          <a:lstStyle/>
          <a:p>
            <a:pPr algn="ctr"/>
            <a:r>
              <a:rPr lang="en-US" sz="4000" dirty="0"/>
              <a:t>Uniform Distribution</a:t>
            </a:r>
            <a:endParaRPr lang="en-IN" sz="4000" dirty="0"/>
          </a:p>
        </p:txBody>
      </p:sp>
      <p:pic>
        <p:nvPicPr>
          <p:cNvPr id="4" name="Content Placeholder 7">
            <a:extLst>
              <a:ext uri="{FF2B5EF4-FFF2-40B4-BE49-F238E27FC236}">
                <a16:creationId xmlns:a16="http://schemas.microsoft.com/office/drawing/2014/main" id="{C563955F-595B-9195-8382-B52479E22935}"/>
              </a:ext>
            </a:extLst>
          </p:cNvPr>
          <p:cNvPicPr>
            <a:picLocks noGrp="1" noChangeAspect="1"/>
          </p:cNvPicPr>
          <p:nvPr>
            <p:ph idx="1"/>
          </p:nvPr>
        </p:nvPicPr>
        <p:blipFill>
          <a:blip r:embed="rId2"/>
          <a:stretch>
            <a:fillRect/>
          </a:stretch>
        </p:blipFill>
        <p:spPr>
          <a:xfrm>
            <a:off x="3862873" y="2911151"/>
            <a:ext cx="4562670" cy="2127380"/>
          </a:xfrm>
        </p:spPr>
      </p:pic>
    </p:spTree>
    <p:extLst>
      <p:ext uri="{BB962C8B-B14F-4D97-AF65-F5344CB8AC3E}">
        <p14:creationId xmlns:p14="http://schemas.microsoft.com/office/powerpoint/2010/main" val="1373764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0BE9-8154-8769-D457-4E1478FB9200}"/>
              </a:ext>
            </a:extLst>
          </p:cNvPr>
          <p:cNvSpPr>
            <a:spLocks noGrp="1"/>
          </p:cNvSpPr>
          <p:nvPr>
            <p:ph type="title"/>
          </p:nvPr>
        </p:nvSpPr>
        <p:spPr/>
        <p:txBody>
          <a:bodyPr>
            <a:normAutofit/>
          </a:bodyPr>
          <a:lstStyle/>
          <a:p>
            <a:pPr algn="ctr"/>
            <a:r>
              <a:rPr lang="en-US" sz="3200" dirty="0"/>
              <a:t>Xavier/ </a:t>
            </a:r>
            <a:r>
              <a:rPr lang="en-US" sz="3200" dirty="0" err="1"/>
              <a:t>Gorat</a:t>
            </a:r>
            <a:r>
              <a:rPr lang="en-US" sz="3200" dirty="0"/>
              <a:t> Distribution – Sigmoid Function</a:t>
            </a:r>
            <a:endParaRPr lang="en-IN" sz="3200" dirty="0"/>
          </a:p>
        </p:txBody>
      </p:sp>
      <p:sp>
        <p:nvSpPr>
          <p:cNvPr id="3" name="Content Placeholder 2">
            <a:extLst>
              <a:ext uri="{FF2B5EF4-FFF2-40B4-BE49-F238E27FC236}">
                <a16:creationId xmlns:a16="http://schemas.microsoft.com/office/drawing/2014/main" id="{8DF6FDF7-A403-BCA4-9DAB-5F8A0AD9D7E0}"/>
              </a:ext>
            </a:extLst>
          </p:cNvPr>
          <p:cNvSpPr>
            <a:spLocks noGrp="1"/>
          </p:cNvSpPr>
          <p:nvPr>
            <p:ph idx="1"/>
          </p:nvPr>
        </p:nvSpPr>
        <p:spPr/>
        <p:txBody>
          <a:bodyPr/>
          <a:lstStyle/>
          <a:p>
            <a:r>
              <a:rPr lang="en-US" sz="2400" dirty="0"/>
              <a:t>1. Xavier Normal</a:t>
            </a:r>
          </a:p>
          <a:p>
            <a:r>
              <a:rPr lang="en-US" sz="2400" dirty="0"/>
              <a:t>2. Xavier Uniform</a:t>
            </a:r>
          </a:p>
          <a:p>
            <a:endParaRPr lang="en-IN" dirty="0"/>
          </a:p>
        </p:txBody>
      </p:sp>
    </p:spTree>
    <p:extLst>
      <p:ext uri="{BB962C8B-B14F-4D97-AF65-F5344CB8AC3E}">
        <p14:creationId xmlns:p14="http://schemas.microsoft.com/office/powerpoint/2010/main" val="56943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87DF2-A733-A974-00BC-7ABB5F4A9488}"/>
              </a:ext>
            </a:extLst>
          </p:cNvPr>
          <p:cNvSpPr>
            <a:spLocks noGrp="1"/>
          </p:cNvSpPr>
          <p:nvPr>
            <p:ph type="title"/>
          </p:nvPr>
        </p:nvSpPr>
        <p:spPr/>
        <p:txBody>
          <a:bodyPr>
            <a:normAutofit/>
          </a:bodyPr>
          <a:lstStyle/>
          <a:p>
            <a:pPr algn="ctr"/>
            <a:r>
              <a:rPr lang="en-US" sz="4000" dirty="0"/>
              <a:t>Xavier Normal</a:t>
            </a:r>
            <a:endParaRPr lang="en-IN" sz="4000" dirty="0"/>
          </a:p>
        </p:txBody>
      </p:sp>
      <p:pic>
        <p:nvPicPr>
          <p:cNvPr id="4" name="Content Placeholder 4">
            <a:extLst>
              <a:ext uri="{FF2B5EF4-FFF2-40B4-BE49-F238E27FC236}">
                <a16:creationId xmlns:a16="http://schemas.microsoft.com/office/drawing/2014/main" id="{0D5E8536-FF84-B1CA-00D9-F02995A59793}"/>
              </a:ext>
            </a:extLst>
          </p:cNvPr>
          <p:cNvPicPr>
            <a:picLocks noGrp="1" noChangeAspect="1"/>
          </p:cNvPicPr>
          <p:nvPr>
            <p:ph idx="1"/>
          </p:nvPr>
        </p:nvPicPr>
        <p:blipFill>
          <a:blip r:embed="rId2"/>
          <a:stretch>
            <a:fillRect/>
          </a:stretch>
        </p:blipFill>
        <p:spPr>
          <a:xfrm>
            <a:off x="3862873" y="2780522"/>
            <a:ext cx="4189445" cy="2677886"/>
          </a:xfrm>
        </p:spPr>
      </p:pic>
    </p:spTree>
    <p:extLst>
      <p:ext uri="{BB962C8B-B14F-4D97-AF65-F5344CB8AC3E}">
        <p14:creationId xmlns:p14="http://schemas.microsoft.com/office/powerpoint/2010/main" val="38682797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05D8-CA0D-0950-74DE-44E7EBC56562}"/>
              </a:ext>
            </a:extLst>
          </p:cNvPr>
          <p:cNvSpPr>
            <a:spLocks noGrp="1"/>
          </p:cNvSpPr>
          <p:nvPr>
            <p:ph type="title"/>
          </p:nvPr>
        </p:nvSpPr>
        <p:spPr/>
        <p:txBody>
          <a:bodyPr>
            <a:normAutofit/>
          </a:bodyPr>
          <a:lstStyle/>
          <a:p>
            <a:pPr algn="ctr"/>
            <a:r>
              <a:rPr lang="en-US" sz="4000" dirty="0"/>
              <a:t>Xavier Uniform</a:t>
            </a:r>
            <a:endParaRPr lang="en-IN" sz="4000" dirty="0"/>
          </a:p>
        </p:txBody>
      </p:sp>
      <p:pic>
        <p:nvPicPr>
          <p:cNvPr id="4" name="Content Placeholder 4">
            <a:extLst>
              <a:ext uri="{FF2B5EF4-FFF2-40B4-BE49-F238E27FC236}">
                <a16:creationId xmlns:a16="http://schemas.microsoft.com/office/drawing/2014/main" id="{19B00DAD-EE2A-F371-21C7-68A11F808025}"/>
              </a:ext>
            </a:extLst>
          </p:cNvPr>
          <p:cNvPicPr>
            <a:picLocks noGrp="1" noChangeAspect="1"/>
          </p:cNvPicPr>
          <p:nvPr>
            <p:ph idx="1"/>
          </p:nvPr>
        </p:nvPicPr>
        <p:blipFill>
          <a:blip r:embed="rId2"/>
          <a:stretch>
            <a:fillRect/>
          </a:stretch>
        </p:blipFill>
        <p:spPr>
          <a:xfrm>
            <a:off x="3984171" y="2743199"/>
            <a:ext cx="3928187" cy="2377441"/>
          </a:xfrm>
        </p:spPr>
      </p:pic>
    </p:spTree>
    <p:extLst>
      <p:ext uri="{BB962C8B-B14F-4D97-AF65-F5344CB8AC3E}">
        <p14:creationId xmlns:p14="http://schemas.microsoft.com/office/powerpoint/2010/main" val="30242135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8F14-3248-2F42-B88C-C60C1E4483E9}"/>
              </a:ext>
            </a:extLst>
          </p:cNvPr>
          <p:cNvSpPr>
            <a:spLocks noGrp="1"/>
          </p:cNvSpPr>
          <p:nvPr>
            <p:ph type="title"/>
          </p:nvPr>
        </p:nvSpPr>
        <p:spPr/>
        <p:txBody>
          <a:bodyPr>
            <a:normAutofit/>
          </a:bodyPr>
          <a:lstStyle/>
          <a:p>
            <a:pPr algn="ctr"/>
            <a:r>
              <a:rPr lang="en-US" sz="4000" dirty="0"/>
              <a:t>He </a:t>
            </a:r>
            <a:r>
              <a:rPr lang="en-US" sz="4000" dirty="0" err="1"/>
              <a:t>init</a:t>
            </a:r>
            <a:r>
              <a:rPr lang="en-US" sz="4000" dirty="0"/>
              <a:t> - RELU</a:t>
            </a:r>
            <a:endParaRPr lang="en-IN" sz="4000" dirty="0"/>
          </a:p>
        </p:txBody>
      </p:sp>
      <p:sp>
        <p:nvSpPr>
          <p:cNvPr id="3" name="Content Placeholder 2">
            <a:extLst>
              <a:ext uri="{FF2B5EF4-FFF2-40B4-BE49-F238E27FC236}">
                <a16:creationId xmlns:a16="http://schemas.microsoft.com/office/drawing/2014/main" id="{9BD2FDA6-2649-3164-BDF6-F6E6D37A8150}"/>
              </a:ext>
            </a:extLst>
          </p:cNvPr>
          <p:cNvSpPr>
            <a:spLocks noGrp="1"/>
          </p:cNvSpPr>
          <p:nvPr>
            <p:ph idx="1"/>
          </p:nvPr>
        </p:nvSpPr>
        <p:spPr/>
        <p:txBody>
          <a:bodyPr/>
          <a:lstStyle/>
          <a:p>
            <a:pPr marL="494100" indent="-457200">
              <a:buAutoNum type="arabicPeriod"/>
            </a:pPr>
            <a:r>
              <a:rPr lang="en-US" sz="2400" dirty="0">
                <a:solidFill>
                  <a:schemeClr val="tx1"/>
                </a:solidFill>
              </a:rPr>
              <a:t>He Uniform</a:t>
            </a:r>
          </a:p>
          <a:p>
            <a:pPr marL="494100" indent="-457200">
              <a:buAutoNum type="arabicPeriod"/>
            </a:pPr>
            <a:r>
              <a:rPr lang="en-US" sz="2400" dirty="0">
                <a:solidFill>
                  <a:schemeClr val="tx1"/>
                </a:solidFill>
              </a:rPr>
              <a:t>He Normal</a:t>
            </a:r>
          </a:p>
          <a:p>
            <a:endParaRPr lang="en-IN" dirty="0"/>
          </a:p>
        </p:txBody>
      </p:sp>
    </p:spTree>
    <p:extLst>
      <p:ext uri="{BB962C8B-B14F-4D97-AF65-F5344CB8AC3E}">
        <p14:creationId xmlns:p14="http://schemas.microsoft.com/office/powerpoint/2010/main" val="696851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73946-41F7-785D-1063-38B2917BEFC9}"/>
              </a:ext>
            </a:extLst>
          </p:cNvPr>
          <p:cNvSpPr>
            <a:spLocks noGrp="1"/>
          </p:cNvSpPr>
          <p:nvPr>
            <p:ph type="title"/>
          </p:nvPr>
        </p:nvSpPr>
        <p:spPr/>
        <p:txBody>
          <a:bodyPr>
            <a:normAutofit/>
          </a:bodyPr>
          <a:lstStyle/>
          <a:p>
            <a:pPr algn="ctr"/>
            <a:r>
              <a:rPr lang="en-IN" sz="4000" dirty="0"/>
              <a:t>Deep </a:t>
            </a:r>
            <a:r>
              <a:rPr lang="en-US" sz="4000" dirty="0"/>
              <a:t>Neural Network</a:t>
            </a:r>
            <a:endParaRPr lang="en-IN" sz="4000" dirty="0"/>
          </a:p>
        </p:txBody>
      </p:sp>
      <p:pic>
        <p:nvPicPr>
          <p:cNvPr id="4" name="Content Placeholder 4">
            <a:extLst>
              <a:ext uri="{FF2B5EF4-FFF2-40B4-BE49-F238E27FC236}">
                <a16:creationId xmlns:a16="http://schemas.microsoft.com/office/drawing/2014/main" id="{254C4621-196F-E135-7146-086AF65A7316}"/>
              </a:ext>
            </a:extLst>
          </p:cNvPr>
          <p:cNvPicPr>
            <a:picLocks noGrp="1" noChangeAspect="1"/>
          </p:cNvPicPr>
          <p:nvPr>
            <p:ph idx="1"/>
          </p:nvPr>
        </p:nvPicPr>
        <p:blipFill rotWithShape="1">
          <a:blip r:embed="rId2"/>
          <a:srcRect l="951"/>
          <a:stretch/>
        </p:blipFill>
        <p:spPr>
          <a:xfrm>
            <a:off x="1735494" y="2108200"/>
            <a:ext cx="8966717" cy="3760788"/>
          </a:xfrm>
        </p:spPr>
      </p:pic>
    </p:spTree>
    <p:extLst>
      <p:ext uri="{BB962C8B-B14F-4D97-AF65-F5344CB8AC3E}">
        <p14:creationId xmlns:p14="http://schemas.microsoft.com/office/powerpoint/2010/main" val="4011011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03DCB-C199-70B9-E960-B172B5FCD1D6}"/>
              </a:ext>
            </a:extLst>
          </p:cNvPr>
          <p:cNvSpPr>
            <a:spLocks noGrp="1"/>
          </p:cNvSpPr>
          <p:nvPr>
            <p:ph type="title"/>
          </p:nvPr>
        </p:nvSpPr>
        <p:spPr/>
        <p:txBody>
          <a:bodyPr>
            <a:normAutofit/>
          </a:bodyPr>
          <a:lstStyle/>
          <a:p>
            <a:pPr algn="ctr"/>
            <a:r>
              <a:rPr lang="en-US" sz="4000" dirty="0"/>
              <a:t>He Uniform</a:t>
            </a:r>
            <a:endParaRPr lang="en-IN" sz="4000" dirty="0"/>
          </a:p>
        </p:txBody>
      </p:sp>
      <p:pic>
        <p:nvPicPr>
          <p:cNvPr id="4" name="Content Placeholder 4">
            <a:extLst>
              <a:ext uri="{FF2B5EF4-FFF2-40B4-BE49-F238E27FC236}">
                <a16:creationId xmlns:a16="http://schemas.microsoft.com/office/drawing/2014/main" id="{B38DF607-156B-67A1-02AA-94442FAD17DB}"/>
              </a:ext>
            </a:extLst>
          </p:cNvPr>
          <p:cNvPicPr>
            <a:picLocks noGrp="1" noChangeAspect="1"/>
          </p:cNvPicPr>
          <p:nvPr>
            <p:ph idx="1"/>
          </p:nvPr>
        </p:nvPicPr>
        <p:blipFill rotWithShape="1">
          <a:blip r:embed="rId2"/>
          <a:srcRect t="11773"/>
          <a:stretch/>
        </p:blipFill>
        <p:spPr>
          <a:xfrm>
            <a:off x="3816219" y="2752531"/>
            <a:ext cx="4338735" cy="2295330"/>
          </a:xfrm>
        </p:spPr>
      </p:pic>
    </p:spTree>
    <p:extLst>
      <p:ext uri="{BB962C8B-B14F-4D97-AF65-F5344CB8AC3E}">
        <p14:creationId xmlns:p14="http://schemas.microsoft.com/office/powerpoint/2010/main" val="4060020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C3864-6E9F-C429-CF83-AC7F12868875}"/>
              </a:ext>
            </a:extLst>
          </p:cNvPr>
          <p:cNvSpPr>
            <a:spLocks noGrp="1"/>
          </p:cNvSpPr>
          <p:nvPr>
            <p:ph type="title"/>
          </p:nvPr>
        </p:nvSpPr>
        <p:spPr/>
        <p:txBody>
          <a:bodyPr>
            <a:normAutofit/>
          </a:bodyPr>
          <a:lstStyle/>
          <a:p>
            <a:pPr algn="ctr"/>
            <a:r>
              <a:rPr lang="en-US" sz="4000" dirty="0"/>
              <a:t>He Normal</a:t>
            </a:r>
            <a:endParaRPr lang="en-IN" sz="4000" dirty="0"/>
          </a:p>
        </p:txBody>
      </p:sp>
      <p:pic>
        <p:nvPicPr>
          <p:cNvPr id="4" name="Content Placeholder 4">
            <a:extLst>
              <a:ext uri="{FF2B5EF4-FFF2-40B4-BE49-F238E27FC236}">
                <a16:creationId xmlns:a16="http://schemas.microsoft.com/office/drawing/2014/main" id="{CA53C7C3-E59C-6186-2578-0CD29EB08540}"/>
              </a:ext>
            </a:extLst>
          </p:cNvPr>
          <p:cNvPicPr>
            <a:picLocks noGrp="1" noChangeAspect="1"/>
          </p:cNvPicPr>
          <p:nvPr>
            <p:ph idx="1"/>
          </p:nvPr>
        </p:nvPicPr>
        <p:blipFill>
          <a:blip r:embed="rId2"/>
          <a:stretch>
            <a:fillRect/>
          </a:stretch>
        </p:blipFill>
        <p:spPr>
          <a:xfrm>
            <a:off x="3974841" y="2621901"/>
            <a:ext cx="4590661" cy="2498739"/>
          </a:xfrm>
        </p:spPr>
      </p:pic>
    </p:spTree>
    <p:extLst>
      <p:ext uri="{BB962C8B-B14F-4D97-AF65-F5344CB8AC3E}">
        <p14:creationId xmlns:p14="http://schemas.microsoft.com/office/powerpoint/2010/main" val="419850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6B02-AB5D-DE26-C4B3-F0489F6FDC69}"/>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99F142C-11F1-4A10-BA4B-F1400031E6FA}"/>
              </a:ext>
            </a:extLst>
          </p:cNvPr>
          <p:cNvSpPr>
            <a:spLocks noGrp="1"/>
          </p:cNvSpPr>
          <p:nvPr>
            <p:ph idx="1"/>
          </p:nvPr>
        </p:nvSpPr>
        <p:spPr/>
        <p:txBody>
          <a:bodyPr/>
          <a:lstStyle/>
          <a:p>
            <a:pPr algn="ctr"/>
            <a:r>
              <a:rPr lang="en-US" sz="5400" b="1" dirty="0"/>
              <a:t>Section IV</a:t>
            </a:r>
          </a:p>
          <a:p>
            <a:pPr algn="ctr"/>
            <a:r>
              <a:rPr lang="en-US" sz="5400" b="1" dirty="0"/>
              <a:t>Convolutional Neural Networks</a:t>
            </a:r>
          </a:p>
          <a:p>
            <a:endParaRPr lang="en-IN" dirty="0"/>
          </a:p>
        </p:txBody>
      </p:sp>
    </p:spTree>
    <p:extLst>
      <p:ext uri="{BB962C8B-B14F-4D97-AF65-F5344CB8AC3E}">
        <p14:creationId xmlns:p14="http://schemas.microsoft.com/office/powerpoint/2010/main" val="5966110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ACA29-1E62-6AA1-750D-72845EC05149}"/>
              </a:ext>
            </a:extLst>
          </p:cNvPr>
          <p:cNvSpPr>
            <a:spLocks noGrp="1"/>
          </p:cNvSpPr>
          <p:nvPr>
            <p:ph type="title"/>
          </p:nvPr>
        </p:nvSpPr>
        <p:spPr/>
        <p:txBody>
          <a:bodyPr>
            <a:normAutofit/>
          </a:bodyPr>
          <a:lstStyle/>
          <a:p>
            <a:pPr algn="ctr"/>
            <a:r>
              <a:rPr lang="en-US" sz="4000" dirty="0"/>
              <a:t>Convolutional Neural Networks</a:t>
            </a:r>
            <a:endParaRPr lang="en-IN" sz="4000" dirty="0"/>
          </a:p>
        </p:txBody>
      </p:sp>
      <p:pic>
        <p:nvPicPr>
          <p:cNvPr id="4" name="Content Placeholder 3">
            <a:extLst>
              <a:ext uri="{FF2B5EF4-FFF2-40B4-BE49-F238E27FC236}">
                <a16:creationId xmlns:a16="http://schemas.microsoft.com/office/drawing/2014/main" id="{3615BEE9-09BE-BA8A-4734-47514105B7BA}"/>
              </a:ext>
            </a:extLst>
          </p:cNvPr>
          <p:cNvPicPr>
            <a:picLocks noGrp="1" noChangeAspect="1"/>
          </p:cNvPicPr>
          <p:nvPr>
            <p:ph idx="1"/>
          </p:nvPr>
        </p:nvPicPr>
        <p:blipFill>
          <a:blip r:embed="rId2"/>
          <a:stretch>
            <a:fillRect/>
          </a:stretch>
        </p:blipFill>
        <p:spPr>
          <a:xfrm>
            <a:off x="1870359" y="2411423"/>
            <a:ext cx="7959012" cy="333545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7A17764-ABD8-5AC3-F41C-9F75EAA11E69}"/>
                  </a:ext>
                </a:extLst>
              </p14:cNvPr>
              <p14:cNvContentPartPr/>
              <p14:nvPr/>
            </p14:nvContentPartPr>
            <p14:xfrm>
              <a:off x="9848766" y="4175492"/>
              <a:ext cx="6120" cy="60840"/>
            </p14:xfrm>
          </p:contentPart>
        </mc:Choice>
        <mc:Fallback xmlns="">
          <p:pic>
            <p:nvPicPr>
              <p:cNvPr id="3" name="Ink 2">
                <a:extLst>
                  <a:ext uri="{FF2B5EF4-FFF2-40B4-BE49-F238E27FC236}">
                    <a16:creationId xmlns:a16="http://schemas.microsoft.com/office/drawing/2014/main" id="{E7A17764-ABD8-5AC3-F41C-9F75EAA11E69}"/>
                  </a:ext>
                </a:extLst>
              </p:cNvPr>
              <p:cNvPicPr/>
              <p:nvPr/>
            </p:nvPicPr>
            <p:blipFill>
              <a:blip r:embed="rId4"/>
              <a:stretch>
                <a:fillRect/>
              </a:stretch>
            </p:blipFill>
            <p:spPr>
              <a:xfrm>
                <a:off x="9839766" y="4166852"/>
                <a:ext cx="23760" cy="78480"/>
              </a:xfrm>
              <a:prstGeom prst="rect">
                <a:avLst/>
              </a:prstGeom>
            </p:spPr>
          </p:pic>
        </mc:Fallback>
      </mc:AlternateContent>
      <p:grpSp>
        <p:nvGrpSpPr>
          <p:cNvPr id="77" name="Group 76">
            <a:extLst>
              <a:ext uri="{FF2B5EF4-FFF2-40B4-BE49-F238E27FC236}">
                <a16:creationId xmlns:a16="http://schemas.microsoft.com/office/drawing/2014/main" id="{B8324354-02F5-50FB-E604-42D5FCC697B5}"/>
              </a:ext>
            </a:extLst>
          </p:cNvPr>
          <p:cNvGrpSpPr/>
          <p:nvPr/>
        </p:nvGrpSpPr>
        <p:grpSpPr>
          <a:xfrm>
            <a:off x="3026901" y="3566794"/>
            <a:ext cx="1315440" cy="824760"/>
            <a:chOff x="3026901" y="3566794"/>
            <a:chExt cx="1315440" cy="824760"/>
          </a:xfrm>
        </p:grpSpPr>
        <mc:AlternateContent xmlns:mc="http://schemas.openxmlformats.org/markup-compatibility/2006" xmlns:p14="http://schemas.microsoft.com/office/powerpoint/2010/main">
          <mc:Choice Requires="p14">
            <p:contentPart p14:bwMode="auto" r:id="rId5">
              <p14:nvContentPartPr>
                <p14:cNvPr id="37" name="Ink 36">
                  <a:extLst>
                    <a:ext uri="{FF2B5EF4-FFF2-40B4-BE49-F238E27FC236}">
                      <a16:creationId xmlns:a16="http://schemas.microsoft.com/office/drawing/2014/main" id="{4EAC35A6-FD04-C55E-A5C4-7F2E81F3ADB1}"/>
                    </a:ext>
                  </a:extLst>
                </p14:cNvPr>
                <p14:cNvContentPartPr/>
                <p14:nvPr/>
              </p14:nvContentPartPr>
              <p14:xfrm>
                <a:off x="3026901" y="4374274"/>
                <a:ext cx="432000" cy="17280"/>
              </p14:xfrm>
            </p:contentPart>
          </mc:Choice>
          <mc:Fallback xmlns="">
            <p:pic>
              <p:nvPicPr>
                <p:cNvPr id="37" name="Ink 36">
                  <a:extLst>
                    <a:ext uri="{FF2B5EF4-FFF2-40B4-BE49-F238E27FC236}">
                      <a16:creationId xmlns:a16="http://schemas.microsoft.com/office/drawing/2014/main" id="{4EAC35A6-FD04-C55E-A5C4-7F2E81F3ADB1}"/>
                    </a:ext>
                  </a:extLst>
                </p:cNvPr>
                <p:cNvPicPr/>
                <p:nvPr/>
              </p:nvPicPr>
              <p:blipFill>
                <a:blip r:embed="rId68"/>
                <a:stretch>
                  <a:fillRect/>
                </a:stretch>
              </p:blipFill>
              <p:spPr>
                <a:xfrm>
                  <a:off x="3017901" y="4365274"/>
                  <a:ext cx="4496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7" name="Ink 46">
                  <a:extLst>
                    <a:ext uri="{FF2B5EF4-FFF2-40B4-BE49-F238E27FC236}">
                      <a16:creationId xmlns:a16="http://schemas.microsoft.com/office/drawing/2014/main" id="{E6ED00EC-59AF-608F-302A-C5CF997776FA}"/>
                    </a:ext>
                  </a:extLst>
                </p14:cNvPr>
                <p14:cNvContentPartPr/>
                <p14:nvPr/>
              </p14:nvContentPartPr>
              <p14:xfrm>
                <a:off x="4017981" y="3566794"/>
                <a:ext cx="324360" cy="27360"/>
              </p14:xfrm>
            </p:contentPart>
          </mc:Choice>
          <mc:Fallback xmlns="">
            <p:pic>
              <p:nvPicPr>
                <p:cNvPr id="47" name="Ink 46">
                  <a:extLst>
                    <a:ext uri="{FF2B5EF4-FFF2-40B4-BE49-F238E27FC236}">
                      <a16:creationId xmlns:a16="http://schemas.microsoft.com/office/drawing/2014/main" id="{E6ED00EC-59AF-608F-302A-C5CF997776FA}"/>
                    </a:ext>
                  </a:extLst>
                </p:cNvPr>
                <p:cNvPicPr/>
                <p:nvPr/>
              </p:nvPicPr>
              <p:blipFill>
                <a:blip r:embed="rId70"/>
                <a:stretch>
                  <a:fillRect/>
                </a:stretch>
              </p:blipFill>
              <p:spPr>
                <a:xfrm>
                  <a:off x="4009341" y="3557794"/>
                  <a:ext cx="342000" cy="45000"/>
                </a:xfrm>
                <a:prstGeom prst="rect">
                  <a:avLst/>
                </a:prstGeom>
              </p:spPr>
            </p:pic>
          </mc:Fallback>
        </mc:AlternateContent>
      </p:grpSp>
      <p:grpSp>
        <p:nvGrpSpPr>
          <p:cNvPr id="15" name="Group 14">
            <a:extLst>
              <a:ext uri="{FF2B5EF4-FFF2-40B4-BE49-F238E27FC236}">
                <a16:creationId xmlns:a16="http://schemas.microsoft.com/office/drawing/2014/main" id="{8A52A6A9-293A-7156-D1D3-C8481CB5058B}"/>
              </a:ext>
            </a:extLst>
          </p:cNvPr>
          <p:cNvGrpSpPr/>
          <p:nvPr/>
        </p:nvGrpSpPr>
        <p:grpSpPr>
          <a:xfrm>
            <a:off x="2954276" y="3080559"/>
            <a:ext cx="360" cy="3960"/>
            <a:chOff x="2954276" y="3080559"/>
            <a:chExt cx="360" cy="3960"/>
          </a:xfrm>
        </p:grpSpPr>
        <mc:AlternateContent xmlns:mc="http://schemas.openxmlformats.org/markup-compatibility/2006" xmlns:p14="http://schemas.microsoft.com/office/powerpoint/2010/main">
          <mc:Choice Requires="p14">
            <p:contentPart p14:bwMode="auto" r:id="rId71">
              <p14:nvContentPartPr>
                <p14:cNvPr id="9" name="Ink 8">
                  <a:extLst>
                    <a:ext uri="{FF2B5EF4-FFF2-40B4-BE49-F238E27FC236}">
                      <a16:creationId xmlns:a16="http://schemas.microsoft.com/office/drawing/2014/main" id="{13CE8D99-95EB-2446-DD0B-C498377FE0B6}"/>
                    </a:ext>
                  </a:extLst>
                </p14:cNvPr>
                <p14:cNvContentPartPr/>
                <p14:nvPr/>
              </p14:nvContentPartPr>
              <p14:xfrm>
                <a:off x="2954276" y="3080559"/>
                <a:ext cx="360" cy="3960"/>
              </p14:xfrm>
            </p:contentPart>
          </mc:Choice>
          <mc:Fallback xmlns="">
            <p:pic>
              <p:nvPicPr>
                <p:cNvPr id="9" name="Ink 8">
                  <a:extLst>
                    <a:ext uri="{FF2B5EF4-FFF2-40B4-BE49-F238E27FC236}">
                      <a16:creationId xmlns:a16="http://schemas.microsoft.com/office/drawing/2014/main" id="{13CE8D99-95EB-2446-DD0B-C498377FE0B6}"/>
                    </a:ext>
                  </a:extLst>
                </p:cNvPr>
                <p:cNvPicPr/>
                <p:nvPr/>
              </p:nvPicPr>
              <p:blipFill>
                <a:blip r:embed="rId102"/>
                <a:stretch>
                  <a:fillRect/>
                </a:stretch>
              </p:blipFill>
              <p:spPr>
                <a:xfrm>
                  <a:off x="2945276" y="3071559"/>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 name="Ink 10">
                  <a:extLst>
                    <a:ext uri="{FF2B5EF4-FFF2-40B4-BE49-F238E27FC236}">
                      <a16:creationId xmlns:a16="http://schemas.microsoft.com/office/drawing/2014/main" id="{C3C26B1A-D71C-3ADB-A80C-E44C89C811C5}"/>
                    </a:ext>
                  </a:extLst>
                </p14:cNvPr>
                <p14:cNvContentPartPr/>
                <p14:nvPr/>
              </p14:nvContentPartPr>
              <p14:xfrm>
                <a:off x="2954276" y="3084159"/>
                <a:ext cx="360" cy="360"/>
              </p14:xfrm>
            </p:contentPart>
          </mc:Choice>
          <mc:Fallback xmlns="">
            <p:pic>
              <p:nvPicPr>
                <p:cNvPr id="11" name="Ink 10">
                  <a:extLst>
                    <a:ext uri="{FF2B5EF4-FFF2-40B4-BE49-F238E27FC236}">
                      <a16:creationId xmlns:a16="http://schemas.microsoft.com/office/drawing/2014/main" id="{C3C26B1A-D71C-3ADB-A80C-E44C89C811C5}"/>
                    </a:ext>
                  </a:extLst>
                </p:cNvPr>
                <p:cNvPicPr/>
                <p:nvPr/>
              </p:nvPicPr>
              <p:blipFill>
                <a:blip r:embed="rId102"/>
                <a:stretch>
                  <a:fillRect/>
                </a:stretch>
              </p:blipFill>
              <p:spPr>
                <a:xfrm>
                  <a:off x="2945276" y="3075519"/>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17" name="Ink 16">
                <a:extLst>
                  <a:ext uri="{FF2B5EF4-FFF2-40B4-BE49-F238E27FC236}">
                    <a16:creationId xmlns:a16="http://schemas.microsoft.com/office/drawing/2014/main" id="{30A11E36-8095-AD83-266F-E026F2E400FC}"/>
                  </a:ext>
                </a:extLst>
              </p14:cNvPr>
              <p14:cNvContentPartPr/>
              <p14:nvPr/>
            </p14:nvContentPartPr>
            <p14:xfrm>
              <a:off x="3749156" y="3546039"/>
              <a:ext cx="286200" cy="32040"/>
            </p14:xfrm>
          </p:contentPart>
        </mc:Choice>
        <mc:Fallback xmlns="">
          <p:pic>
            <p:nvPicPr>
              <p:cNvPr id="17" name="Ink 16">
                <a:extLst>
                  <a:ext uri="{FF2B5EF4-FFF2-40B4-BE49-F238E27FC236}">
                    <a16:creationId xmlns:a16="http://schemas.microsoft.com/office/drawing/2014/main" id="{30A11E36-8095-AD83-266F-E026F2E400FC}"/>
                  </a:ext>
                </a:extLst>
              </p:cNvPr>
              <p:cNvPicPr/>
              <p:nvPr/>
            </p:nvPicPr>
            <p:blipFill>
              <a:blip r:embed="rId111"/>
              <a:stretch>
                <a:fillRect/>
              </a:stretch>
            </p:blipFill>
            <p:spPr>
              <a:xfrm>
                <a:off x="3740156" y="3537399"/>
                <a:ext cx="303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8" name="Ink 17">
                <a:extLst>
                  <a:ext uri="{FF2B5EF4-FFF2-40B4-BE49-F238E27FC236}">
                    <a16:creationId xmlns:a16="http://schemas.microsoft.com/office/drawing/2014/main" id="{41E7774B-8AA6-17B6-D169-58A56E78CC5E}"/>
                  </a:ext>
                </a:extLst>
              </p14:cNvPr>
              <p14:cNvContentPartPr/>
              <p14:nvPr/>
            </p14:nvContentPartPr>
            <p14:xfrm>
              <a:off x="3753476" y="4208079"/>
              <a:ext cx="271440" cy="28080"/>
            </p14:xfrm>
          </p:contentPart>
        </mc:Choice>
        <mc:Fallback xmlns="">
          <p:pic>
            <p:nvPicPr>
              <p:cNvPr id="18" name="Ink 17">
                <a:extLst>
                  <a:ext uri="{FF2B5EF4-FFF2-40B4-BE49-F238E27FC236}">
                    <a16:creationId xmlns:a16="http://schemas.microsoft.com/office/drawing/2014/main" id="{41E7774B-8AA6-17B6-D169-58A56E78CC5E}"/>
                  </a:ext>
                </a:extLst>
              </p:cNvPr>
              <p:cNvPicPr/>
              <p:nvPr/>
            </p:nvPicPr>
            <p:blipFill>
              <a:blip r:embed="rId113"/>
              <a:stretch>
                <a:fillRect/>
              </a:stretch>
            </p:blipFill>
            <p:spPr>
              <a:xfrm>
                <a:off x="3744476" y="4199439"/>
                <a:ext cx="2890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2" name="Ink 21">
                <a:extLst>
                  <a:ext uri="{FF2B5EF4-FFF2-40B4-BE49-F238E27FC236}">
                    <a16:creationId xmlns:a16="http://schemas.microsoft.com/office/drawing/2014/main" id="{D58F012C-D5BA-A311-A69B-C6643671516F}"/>
                  </a:ext>
                </a:extLst>
              </p14:cNvPr>
              <p14:cNvContentPartPr/>
              <p14:nvPr/>
            </p14:nvContentPartPr>
            <p14:xfrm>
              <a:off x="6349076" y="3992799"/>
              <a:ext cx="6480" cy="19080"/>
            </p14:xfrm>
          </p:contentPart>
        </mc:Choice>
        <mc:Fallback xmlns="">
          <p:pic>
            <p:nvPicPr>
              <p:cNvPr id="22" name="Ink 21">
                <a:extLst>
                  <a:ext uri="{FF2B5EF4-FFF2-40B4-BE49-F238E27FC236}">
                    <a16:creationId xmlns:a16="http://schemas.microsoft.com/office/drawing/2014/main" id="{D58F012C-D5BA-A311-A69B-C6643671516F}"/>
                  </a:ext>
                </a:extLst>
              </p:cNvPr>
              <p:cNvPicPr/>
              <p:nvPr/>
            </p:nvPicPr>
            <p:blipFill>
              <a:blip r:embed="rId120"/>
              <a:stretch>
                <a:fillRect/>
              </a:stretch>
            </p:blipFill>
            <p:spPr>
              <a:xfrm>
                <a:off x="6340076" y="3983799"/>
                <a:ext cx="241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4" name="Ink 13">
                <a:extLst>
                  <a:ext uri="{FF2B5EF4-FFF2-40B4-BE49-F238E27FC236}">
                    <a16:creationId xmlns:a16="http://schemas.microsoft.com/office/drawing/2014/main" id="{B3CEA249-509C-EF46-1051-33967DE297B0}"/>
                  </a:ext>
                </a:extLst>
              </p14:cNvPr>
              <p14:cNvContentPartPr/>
              <p14:nvPr/>
            </p14:nvContentPartPr>
            <p14:xfrm>
              <a:off x="9423282" y="3006047"/>
              <a:ext cx="451440" cy="9720"/>
            </p14:xfrm>
          </p:contentPart>
        </mc:Choice>
        <mc:Fallback xmlns="">
          <p:pic>
            <p:nvPicPr>
              <p:cNvPr id="14" name="Ink 13">
                <a:extLst>
                  <a:ext uri="{FF2B5EF4-FFF2-40B4-BE49-F238E27FC236}">
                    <a16:creationId xmlns:a16="http://schemas.microsoft.com/office/drawing/2014/main" id="{B3CEA249-509C-EF46-1051-33967DE297B0}"/>
                  </a:ext>
                </a:extLst>
              </p:cNvPr>
              <p:cNvPicPr/>
              <p:nvPr/>
            </p:nvPicPr>
            <p:blipFill>
              <a:blip r:embed="rId122"/>
              <a:stretch>
                <a:fillRect/>
              </a:stretch>
            </p:blipFill>
            <p:spPr>
              <a:xfrm>
                <a:off x="9414282" y="2997047"/>
                <a:ext cx="4690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8" name="Ink 37">
                <a:extLst>
                  <a:ext uri="{FF2B5EF4-FFF2-40B4-BE49-F238E27FC236}">
                    <a16:creationId xmlns:a16="http://schemas.microsoft.com/office/drawing/2014/main" id="{BBD0C211-935F-403E-7BFD-54F74043B59C}"/>
                  </a:ext>
                </a:extLst>
              </p14:cNvPr>
              <p14:cNvContentPartPr/>
              <p14:nvPr/>
            </p14:nvContentPartPr>
            <p14:xfrm>
              <a:off x="9392322" y="3204047"/>
              <a:ext cx="331560" cy="23040"/>
            </p14:xfrm>
          </p:contentPart>
        </mc:Choice>
        <mc:Fallback xmlns="">
          <p:pic>
            <p:nvPicPr>
              <p:cNvPr id="38" name="Ink 37">
                <a:extLst>
                  <a:ext uri="{FF2B5EF4-FFF2-40B4-BE49-F238E27FC236}">
                    <a16:creationId xmlns:a16="http://schemas.microsoft.com/office/drawing/2014/main" id="{BBD0C211-935F-403E-7BFD-54F74043B59C}"/>
                  </a:ext>
                </a:extLst>
              </p:cNvPr>
              <p:cNvPicPr/>
              <p:nvPr/>
            </p:nvPicPr>
            <p:blipFill>
              <a:blip r:embed="rId124"/>
              <a:stretch>
                <a:fillRect/>
              </a:stretch>
            </p:blipFill>
            <p:spPr>
              <a:xfrm>
                <a:off x="9383682" y="3195047"/>
                <a:ext cx="349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41" name="Ink 40">
                <a:extLst>
                  <a:ext uri="{FF2B5EF4-FFF2-40B4-BE49-F238E27FC236}">
                    <a16:creationId xmlns:a16="http://schemas.microsoft.com/office/drawing/2014/main" id="{09F636EE-71CC-E229-CCD2-B9BA60AA1A30}"/>
                  </a:ext>
                </a:extLst>
              </p14:cNvPr>
              <p14:cNvContentPartPr/>
              <p14:nvPr/>
            </p14:nvContentPartPr>
            <p14:xfrm>
              <a:off x="9412482" y="3420047"/>
              <a:ext cx="319680" cy="11160"/>
            </p14:xfrm>
          </p:contentPart>
        </mc:Choice>
        <mc:Fallback xmlns="">
          <p:pic>
            <p:nvPicPr>
              <p:cNvPr id="41" name="Ink 40">
                <a:extLst>
                  <a:ext uri="{FF2B5EF4-FFF2-40B4-BE49-F238E27FC236}">
                    <a16:creationId xmlns:a16="http://schemas.microsoft.com/office/drawing/2014/main" id="{09F636EE-71CC-E229-CCD2-B9BA60AA1A30}"/>
                  </a:ext>
                </a:extLst>
              </p:cNvPr>
              <p:cNvPicPr/>
              <p:nvPr/>
            </p:nvPicPr>
            <p:blipFill>
              <a:blip r:embed="rId126"/>
              <a:stretch>
                <a:fillRect/>
              </a:stretch>
            </p:blipFill>
            <p:spPr>
              <a:xfrm>
                <a:off x="9403842" y="3411047"/>
                <a:ext cx="337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44" name="Ink 43">
                <a:extLst>
                  <a:ext uri="{FF2B5EF4-FFF2-40B4-BE49-F238E27FC236}">
                    <a16:creationId xmlns:a16="http://schemas.microsoft.com/office/drawing/2014/main" id="{1C10FC51-EE74-F721-B199-0B9044E443C9}"/>
                  </a:ext>
                </a:extLst>
              </p14:cNvPr>
              <p14:cNvContentPartPr/>
              <p14:nvPr/>
            </p14:nvContentPartPr>
            <p14:xfrm>
              <a:off x="3425682" y="3576287"/>
              <a:ext cx="16560" cy="24840"/>
            </p14:xfrm>
          </p:contentPart>
        </mc:Choice>
        <mc:Fallback xmlns="">
          <p:pic>
            <p:nvPicPr>
              <p:cNvPr id="44" name="Ink 43">
                <a:extLst>
                  <a:ext uri="{FF2B5EF4-FFF2-40B4-BE49-F238E27FC236}">
                    <a16:creationId xmlns:a16="http://schemas.microsoft.com/office/drawing/2014/main" id="{1C10FC51-EE74-F721-B199-0B9044E443C9}"/>
                  </a:ext>
                </a:extLst>
              </p:cNvPr>
              <p:cNvPicPr/>
              <p:nvPr/>
            </p:nvPicPr>
            <p:blipFill>
              <a:blip r:embed="rId130"/>
              <a:stretch>
                <a:fillRect/>
              </a:stretch>
            </p:blipFill>
            <p:spPr>
              <a:xfrm>
                <a:off x="3417042" y="3567647"/>
                <a:ext cx="342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1" name="Ink 60">
                <a:extLst>
                  <a:ext uri="{FF2B5EF4-FFF2-40B4-BE49-F238E27FC236}">
                    <a16:creationId xmlns:a16="http://schemas.microsoft.com/office/drawing/2014/main" id="{10955CCD-0227-7FDB-4E22-157190D573CC}"/>
                  </a:ext>
                </a:extLst>
              </p14:cNvPr>
              <p14:cNvContentPartPr/>
              <p14:nvPr/>
            </p14:nvContentPartPr>
            <p14:xfrm>
              <a:off x="1493562" y="2354087"/>
              <a:ext cx="2520" cy="360"/>
            </p14:xfrm>
          </p:contentPart>
        </mc:Choice>
        <mc:Fallback xmlns="">
          <p:pic>
            <p:nvPicPr>
              <p:cNvPr id="61" name="Ink 60">
                <a:extLst>
                  <a:ext uri="{FF2B5EF4-FFF2-40B4-BE49-F238E27FC236}">
                    <a16:creationId xmlns:a16="http://schemas.microsoft.com/office/drawing/2014/main" id="{10955CCD-0227-7FDB-4E22-157190D573CC}"/>
                  </a:ext>
                </a:extLst>
              </p:cNvPr>
              <p:cNvPicPr/>
              <p:nvPr/>
            </p:nvPicPr>
            <p:blipFill>
              <a:blip r:embed="rId132"/>
              <a:stretch>
                <a:fillRect/>
              </a:stretch>
            </p:blipFill>
            <p:spPr>
              <a:xfrm>
                <a:off x="1484562" y="2345447"/>
                <a:ext cx="20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1" name="Ink 80">
                <a:extLst>
                  <a:ext uri="{FF2B5EF4-FFF2-40B4-BE49-F238E27FC236}">
                    <a16:creationId xmlns:a16="http://schemas.microsoft.com/office/drawing/2014/main" id="{4EFB4BD4-AC58-B5D1-8B4C-8619771E20D5}"/>
                  </a:ext>
                </a:extLst>
              </p14:cNvPr>
              <p14:cNvContentPartPr/>
              <p14:nvPr/>
            </p14:nvContentPartPr>
            <p14:xfrm>
              <a:off x="1958682" y="3236447"/>
              <a:ext cx="129960" cy="63720"/>
            </p14:xfrm>
          </p:contentPart>
        </mc:Choice>
        <mc:Fallback xmlns="">
          <p:pic>
            <p:nvPicPr>
              <p:cNvPr id="81" name="Ink 80">
                <a:extLst>
                  <a:ext uri="{FF2B5EF4-FFF2-40B4-BE49-F238E27FC236}">
                    <a16:creationId xmlns:a16="http://schemas.microsoft.com/office/drawing/2014/main" id="{4EFB4BD4-AC58-B5D1-8B4C-8619771E20D5}"/>
                  </a:ext>
                </a:extLst>
              </p:cNvPr>
              <p:cNvPicPr/>
              <p:nvPr/>
            </p:nvPicPr>
            <p:blipFill>
              <a:blip r:embed="rId134"/>
              <a:stretch>
                <a:fillRect/>
              </a:stretch>
            </p:blipFill>
            <p:spPr>
              <a:xfrm>
                <a:off x="1949682" y="3227807"/>
                <a:ext cx="14760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9" name="Ink 88">
                <a:extLst>
                  <a:ext uri="{FF2B5EF4-FFF2-40B4-BE49-F238E27FC236}">
                    <a16:creationId xmlns:a16="http://schemas.microsoft.com/office/drawing/2014/main" id="{2FC0034A-C22A-EC9B-7665-F38DBF0D59EC}"/>
                  </a:ext>
                </a:extLst>
              </p14:cNvPr>
              <p14:cNvContentPartPr/>
              <p14:nvPr/>
            </p14:nvContentPartPr>
            <p14:xfrm>
              <a:off x="3325242" y="3429047"/>
              <a:ext cx="20520" cy="14040"/>
            </p14:xfrm>
          </p:contentPart>
        </mc:Choice>
        <mc:Fallback xmlns="">
          <p:pic>
            <p:nvPicPr>
              <p:cNvPr id="89" name="Ink 88">
                <a:extLst>
                  <a:ext uri="{FF2B5EF4-FFF2-40B4-BE49-F238E27FC236}">
                    <a16:creationId xmlns:a16="http://schemas.microsoft.com/office/drawing/2014/main" id="{2FC0034A-C22A-EC9B-7665-F38DBF0D59EC}"/>
                  </a:ext>
                </a:extLst>
              </p:cNvPr>
              <p:cNvPicPr/>
              <p:nvPr/>
            </p:nvPicPr>
            <p:blipFill>
              <a:blip r:embed="rId136"/>
              <a:stretch>
                <a:fillRect/>
              </a:stretch>
            </p:blipFill>
            <p:spPr>
              <a:xfrm>
                <a:off x="3316602" y="3420047"/>
                <a:ext cx="381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2" name="Ink 91">
                <a:extLst>
                  <a:ext uri="{FF2B5EF4-FFF2-40B4-BE49-F238E27FC236}">
                    <a16:creationId xmlns:a16="http://schemas.microsoft.com/office/drawing/2014/main" id="{BA9C9AD2-0BA3-C63F-74E9-573E0D4ED576}"/>
                  </a:ext>
                </a:extLst>
              </p14:cNvPr>
              <p14:cNvContentPartPr/>
              <p14:nvPr/>
            </p14:nvContentPartPr>
            <p14:xfrm>
              <a:off x="2829882" y="4458647"/>
              <a:ext cx="629640" cy="38160"/>
            </p14:xfrm>
          </p:contentPart>
        </mc:Choice>
        <mc:Fallback xmlns="">
          <p:pic>
            <p:nvPicPr>
              <p:cNvPr id="92" name="Ink 91">
                <a:extLst>
                  <a:ext uri="{FF2B5EF4-FFF2-40B4-BE49-F238E27FC236}">
                    <a16:creationId xmlns:a16="http://schemas.microsoft.com/office/drawing/2014/main" id="{BA9C9AD2-0BA3-C63F-74E9-573E0D4ED576}"/>
                  </a:ext>
                </a:extLst>
              </p:cNvPr>
              <p:cNvPicPr/>
              <p:nvPr/>
            </p:nvPicPr>
            <p:blipFill>
              <a:blip r:embed="rId138"/>
              <a:stretch>
                <a:fillRect/>
              </a:stretch>
            </p:blipFill>
            <p:spPr>
              <a:xfrm>
                <a:off x="2821242" y="4449647"/>
                <a:ext cx="6472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4" name="Ink 93">
                <a:extLst>
                  <a:ext uri="{FF2B5EF4-FFF2-40B4-BE49-F238E27FC236}">
                    <a16:creationId xmlns:a16="http://schemas.microsoft.com/office/drawing/2014/main" id="{039E850E-7DDE-2617-4F54-A31DC333FFA9}"/>
                  </a:ext>
                </a:extLst>
              </p14:cNvPr>
              <p14:cNvContentPartPr/>
              <p14:nvPr/>
            </p14:nvContentPartPr>
            <p14:xfrm>
              <a:off x="3804402" y="3609407"/>
              <a:ext cx="277560" cy="14400"/>
            </p14:xfrm>
          </p:contentPart>
        </mc:Choice>
        <mc:Fallback xmlns="">
          <p:pic>
            <p:nvPicPr>
              <p:cNvPr id="94" name="Ink 93">
                <a:extLst>
                  <a:ext uri="{FF2B5EF4-FFF2-40B4-BE49-F238E27FC236}">
                    <a16:creationId xmlns:a16="http://schemas.microsoft.com/office/drawing/2014/main" id="{039E850E-7DDE-2617-4F54-A31DC333FFA9}"/>
                  </a:ext>
                </a:extLst>
              </p:cNvPr>
              <p:cNvPicPr/>
              <p:nvPr/>
            </p:nvPicPr>
            <p:blipFill>
              <a:blip r:embed="rId140"/>
              <a:stretch>
                <a:fillRect/>
              </a:stretch>
            </p:blipFill>
            <p:spPr>
              <a:xfrm>
                <a:off x="3795762" y="3600407"/>
                <a:ext cx="295200" cy="32040"/>
              </a:xfrm>
              <a:prstGeom prst="rect">
                <a:avLst/>
              </a:prstGeom>
            </p:spPr>
          </p:pic>
        </mc:Fallback>
      </mc:AlternateContent>
      <p:grpSp>
        <p:nvGrpSpPr>
          <p:cNvPr id="111" name="Group 110">
            <a:extLst>
              <a:ext uri="{FF2B5EF4-FFF2-40B4-BE49-F238E27FC236}">
                <a16:creationId xmlns:a16="http://schemas.microsoft.com/office/drawing/2014/main" id="{9D2C3382-5660-E554-30AF-796C0F452789}"/>
              </a:ext>
            </a:extLst>
          </p:cNvPr>
          <p:cNvGrpSpPr/>
          <p:nvPr/>
        </p:nvGrpSpPr>
        <p:grpSpPr>
          <a:xfrm>
            <a:off x="3206082" y="5886767"/>
            <a:ext cx="304560" cy="145800"/>
            <a:chOff x="3206082" y="5886767"/>
            <a:chExt cx="304560" cy="145800"/>
          </a:xfrm>
        </p:grpSpPr>
        <mc:AlternateContent xmlns:mc="http://schemas.openxmlformats.org/markup-compatibility/2006" xmlns:p14="http://schemas.microsoft.com/office/powerpoint/2010/main">
          <mc:Choice Requires="p14">
            <p:contentPart p14:bwMode="auto" r:id="rId141">
              <p14:nvContentPartPr>
                <p14:cNvPr id="99" name="Ink 98">
                  <a:extLst>
                    <a:ext uri="{FF2B5EF4-FFF2-40B4-BE49-F238E27FC236}">
                      <a16:creationId xmlns:a16="http://schemas.microsoft.com/office/drawing/2014/main" id="{CDCA03B9-76DD-50B5-76E6-B0649AC36774}"/>
                    </a:ext>
                  </a:extLst>
                </p14:cNvPr>
                <p14:cNvContentPartPr/>
                <p14:nvPr/>
              </p14:nvContentPartPr>
              <p14:xfrm>
                <a:off x="3206082" y="5886767"/>
                <a:ext cx="198360" cy="129600"/>
              </p14:xfrm>
            </p:contentPart>
          </mc:Choice>
          <mc:Fallback xmlns="">
            <p:pic>
              <p:nvPicPr>
                <p:cNvPr id="99" name="Ink 98">
                  <a:extLst>
                    <a:ext uri="{FF2B5EF4-FFF2-40B4-BE49-F238E27FC236}">
                      <a16:creationId xmlns:a16="http://schemas.microsoft.com/office/drawing/2014/main" id="{CDCA03B9-76DD-50B5-76E6-B0649AC36774}"/>
                    </a:ext>
                  </a:extLst>
                </p:cNvPr>
                <p:cNvPicPr/>
                <p:nvPr/>
              </p:nvPicPr>
              <p:blipFill>
                <a:blip r:embed="rId146"/>
                <a:stretch>
                  <a:fillRect/>
                </a:stretch>
              </p:blipFill>
              <p:spPr>
                <a:xfrm>
                  <a:off x="3197082" y="5877767"/>
                  <a:ext cx="2160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0" name="Ink 99">
                  <a:extLst>
                    <a:ext uri="{FF2B5EF4-FFF2-40B4-BE49-F238E27FC236}">
                      <a16:creationId xmlns:a16="http://schemas.microsoft.com/office/drawing/2014/main" id="{219C2AA0-21F4-EEF7-BEB2-659B97D39431}"/>
                    </a:ext>
                  </a:extLst>
                </p14:cNvPr>
                <p14:cNvContentPartPr/>
                <p14:nvPr/>
              </p14:nvContentPartPr>
              <p14:xfrm>
                <a:off x="3266202" y="5991527"/>
                <a:ext cx="244440" cy="41040"/>
              </p14:xfrm>
            </p:contentPart>
          </mc:Choice>
          <mc:Fallback xmlns="">
            <p:pic>
              <p:nvPicPr>
                <p:cNvPr id="100" name="Ink 99">
                  <a:extLst>
                    <a:ext uri="{FF2B5EF4-FFF2-40B4-BE49-F238E27FC236}">
                      <a16:creationId xmlns:a16="http://schemas.microsoft.com/office/drawing/2014/main" id="{219C2AA0-21F4-EEF7-BEB2-659B97D39431}"/>
                    </a:ext>
                  </a:extLst>
                </p:cNvPr>
                <p:cNvPicPr/>
                <p:nvPr/>
              </p:nvPicPr>
              <p:blipFill>
                <a:blip r:embed="rId148"/>
                <a:stretch>
                  <a:fillRect/>
                </a:stretch>
              </p:blipFill>
              <p:spPr>
                <a:xfrm>
                  <a:off x="3257202" y="5982527"/>
                  <a:ext cx="262080" cy="58680"/>
                </a:xfrm>
                <a:prstGeom prst="rect">
                  <a:avLst/>
                </a:prstGeom>
              </p:spPr>
            </p:pic>
          </mc:Fallback>
        </mc:AlternateContent>
      </p:grpSp>
      <p:grpSp>
        <p:nvGrpSpPr>
          <p:cNvPr id="110" name="Group 109">
            <a:extLst>
              <a:ext uri="{FF2B5EF4-FFF2-40B4-BE49-F238E27FC236}">
                <a16:creationId xmlns:a16="http://schemas.microsoft.com/office/drawing/2014/main" id="{DDEDF017-639D-C143-7DD5-EFA6C363F202}"/>
              </a:ext>
            </a:extLst>
          </p:cNvPr>
          <p:cNvGrpSpPr/>
          <p:nvPr/>
        </p:nvGrpSpPr>
        <p:grpSpPr>
          <a:xfrm>
            <a:off x="6339522" y="5799647"/>
            <a:ext cx="779400" cy="516960"/>
            <a:chOff x="6339522" y="5799647"/>
            <a:chExt cx="779400" cy="516960"/>
          </a:xfrm>
        </p:grpSpPr>
        <mc:AlternateContent xmlns:mc="http://schemas.openxmlformats.org/markup-compatibility/2006" xmlns:p14="http://schemas.microsoft.com/office/powerpoint/2010/main">
          <mc:Choice Requires="p14">
            <p:contentPart p14:bwMode="auto" r:id="rId149">
              <p14:nvContentPartPr>
                <p14:cNvPr id="103" name="Ink 102">
                  <a:extLst>
                    <a:ext uri="{FF2B5EF4-FFF2-40B4-BE49-F238E27FC236}">
                      <a16:creationId xmlns:a16="http://schemas.microsoft.com/office/drawing/2014/main" id="{A03F34CD-1C7A-CB75-65DC-30CA66304EC4}"/>
                    </a:ext>
                  </a:extLst>
                </p14:cNvPr>
                <p14:cNvContentPartPr/>
                <p14:nvPr/>
              </p14:nvContentPartPr>
              <p14:xfrm>
                <a:off x="6339522" y="5799647"/>
                <a:ext cx="394200" cy="256680"/>
              </p14:xfrm>
            </p:contentPart>
          </mc:Choice>
          <mc:Fallback xmlns="">
            <p:pic>
              <p:nvPicPr>
                <p:cNvPr id="103" name="Ink 102">
                  <a:extLst>
                    <a:ext uri="{FF2B5EF4-FFF2-40B4-BE49-F238E27FC236}">
                      <a16:creationId xmlns:a16="http://schemas.microsoft.com/office/drawing/2014/main" id="{A03F34CD-1C7A-CB75-65DC-30CA66304EC4}"/>
                    </a:ext>
                  </a:extLst>
                </p:cNvPr>
                <p:cNvPicPr/>
                <p:nvPr/>
              </p:nvPicPr>
              <p:blipFill>
                <a:blip r:embed="rId154"/>
                <a:stretch>
                  <a:fillRect/>
                </a:stretch>
              </p:blipFill>
              <p:spPr>
                <a:xfrm>
                  <a:off x="6330522" y="5791007"/>
                  <a:ext cx="4118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4" name="Ink 103">
                  <a:extLst>
                    <a:ext uri="{FF2B5EF4-FFF2-40B4-BE49-F238E27FC236}">
                      <a16:creationId xmlns:a16="http://schemas.microsoft.com/office/drawing/2014/main" id="{94ED1EEA-53EC-0060-57F6-39EB809398F9}"/>
                    </a:ext>
                  </a:extLst>
                </p14:cNvPr>
                <p14:cNvContentPartPr/>
                <p14:nvPr/>
              </p14:nvContentPartPr>
              <p14:xfrm>
                <a:off x="6725082" y="5935367"/>
                <a:ext cx="360" cy="360"/>
              </p14:xfrm>
            </p:contentPart>
          </mc:Choice>
          <mc:Fallback xmlns="">
            <p:pic>
              <p:nvPicPr>
                <p:cNvPr id="104" name="Ink 103">
                  <a:extLst>
                    <a:ext uri="{FF2B5EF4-FFF2-40B4-BE49-F238E27FC236}">
                      <a16:creationId xmlns:a16="http://schemas.microsoft.com/office/drawing/2014/main" id="{94ED1EEA-53EC-0060-57F6-39EB809398F9}"/>
                    </a:ext>
                  </a:extLst>
                </p:cNvPr>
                <p:cNvPicPr/>
                <p:nvPr/>
              </p:nvPicPr>
              <p:blipFill>
                <a:blip r:embed="rId132"/>
                <a:stretch>
                  <a:fillRect/>
                </a:stretch>
              </p:blipFill>
              <p:spPr>
                <a:xfrm>
                  <a:off x="6716082" y="59267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5" name="Ink 104">
                  <a:extLst>
                    <a:ext uri="{FF2B5EF4-FFF2-40B4-BE49-F238E27FC236}">
                      <a16:creationId xmlns:a16="http://schemas.microsoft.com/office/drawing/2014/main" id="{09F30C47-6C3D-F6B4-F5AD-14924AB2D1A2}"/>
                    </a:ext>
                  </a:extLst>
                </p14:cNvPr>
                <p14:cNvContentPartPr/>
                <p14:nvPr/>
              </p14:nvContentPartPr>
              <p14:xfrm>
                <a:off x="6757122" y="6060287"/>
                <a:ext cx="146880" cy="115200"/>
              </p14:xfrm>
            </p:contentPart>
          </mc:Choice>
          <mc:Fallback xmlns="">
            <p:pic>
              <p:nvPicPr>
                <p:cNvPr id="105" name="Ink 104">
                  <a:extLst>
                    <a:ext uri="{FF2B5EF4-FFF2-40B4-BE49-F238E27FC236}">
                      <a16:creationId xmlns:a16="http://schemas.microsoft.com/office/drawing/2014/main" id="{09F30C47-6C3D-F6B4-F5AD-14924AB2D1A2}"/>
                    </a:ext>
                  </a:extLst>
                </p:cNvPr>
                <p:cNvPicPr/>
                <p:nvPr/>
              </p:nvPicPr>
              <p:blipFill>
                <a:blip r:embed="rId157"/>
                <a:stretch>
                  <a:fillRect/>
                </a:stretch>
              </p:blipFill>
              <p:spPr>
                <a:xfrm>
                  <a:off x="6748482" y="6051287"/>
                  <a:ext cx="1645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6" name="Ink 105">
                  <a:extLst>
                    <a:ext uri="{FF2B5EF4-FFF2-40B4-BE49-F238E27FC236}">
                      <a16:creationId xmlns:a16="http://schemas.microsoft.com/office/drawing/2014/main" id="{99798BE7-C729-0CAD-C27D-903C5F265488}"/>
                    </a:ext>
                  </a:extLst>
                </p14:cNvPr>
                <p14:cNvContentPartPr/>
                <p14:nvPr/>
              </p14:nvContentPartPr>
              <p14:xfrm>
                <a:off x="6572802" y="5941847"/>
                <a:ext cx="546120" cy="374760"/>
              </p14:xfrm>
            </p:contentPart>
          </mc:Choice>
          <mc:Fallback xmlns="">
            <p:pic>
              <p:nvPicPr>
                <p:cNvPr id="106" name="Ink 105">
                  <a:extLst>
                    <a:ext uri="{FF2B5EF4-FFF2-40B4-BE49-F238E27FC236}">
                      <a16:creationId xmlns:a16="http://schemas.microsoft.com/office/drawing/2014/main" id="{99798BE7-C729-0CAD-C27D-903C5F265488}"/>
                    </a:ext>
                  </a:extLst>
                </p:cNvPr>
                <p:cNvPicPr/>
                <p:nvPr/>
              </p:nvPicPr>
              <p:blipFill>
                <a:blip r:embed="rId159"/>
                <a:stretch>
                  <a:fillRect/>
                </a:stretch>
              </p:blipFill>
              <p:spPr>
                <a:xfrm>
                  <a:off x="6564162" y="5932847"/>
                  <a:ext cx="56376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Ink 106">
                  <a:extLst>
                    <a:ext uri="{FF2B5EF4-FFF2-40B4-BE49-F238E27FC236}">
                      <a16:creationId xmlns:a16="http://schemas.microsoft.com/office/drawing/2014/main" id="{5F23242F-B3B9-C4DE-FAC0-286F5D9C6C13}"/>
                    </a:ext>
                  </a:extLst>
                </p14:cNvPr>
                <p14:cNvContentPartPr/>
                <p14:nvPr/>
              </p14:nvContentPartPr>
              <p14:xfrm>
                <a:off x="6339522" y="5833127"/>
                <a:ext cx="171000" cy="257400"/>
              </p14:xfrm>
            </p:contentPart>
          </mc:Choice>
          <mc:Fallback xmlns="">
            <p:pic>
              <p:nvPicPr>
                <p:cNvPr id="107" name="Ink 106">
                  <a:extLst>
                    <a:ext uri="{FF2B5EF4-FFF2-40B4-BE49-F238E27FC236}">
                      <a16:creationId xmlns:a16="http://schemas.microsoft.com/office/drawing/2014/main" id="{5F23242F-B3B9-C4DE-FAC0-286F5D9C6C13}"/>
                    </a:ext>
                  </a:extLst>
                </p:cNvPr>
                <p:cNvPicPr/>
                <p:nvPr/>
              </p:nvPicPr>
              <p:blipFill>
                <a:blip r:embed="rId161"/>
                <a:stretch>
                  <a:fillRect/>
                </a:stretch>
              </p:blipFill>
              <p:spPr>
                <a:xfrm>
                  <a:off x="6330522" y="5824487"/>
                  <a:ext cx="1886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8" name="Ink 107">
                  <a:extLst>
                    <a:ext uri="{FF2B5EF4-FFF2-40B4-BE49-F238E27FC236}">
                      <a16:creationId xmlns:a16="http://schemas.microsoft.com/office/drawing/2014/main" id="{5F9D3BF3-30EC-9C89-0792-F115D5D4F961}"/>
                    </a:ext>
                  </a:extLst>
                </p14:cNvPr>
                <p14:cNvContentPartPr/>
                <p14:nvPr/>
              </p14:nvContentPartPr>
              <p14:xfrm>
                <a:off x="6454722" y="5858687"/>
                <a:ext cx="88920" cy="41040"/>
              </p14:xfrm>
            </p:contentPart>
          </mc:Choice>
          <mc:Fallback xmlns="">
            <p:pic>
              <p:nvPicPr>
                <p:cNvPr id="108" name="Ink 107">
                  <a:extLst>
                    <a:ext uri="{FF2B5EF4-FFF2-40B4-BE49-F238E27FC236}">
                      <a16:creationId xmlns:a16="http://schemas.microsoft.com/office/drawing/2014/main" id="{5F9D3BF3-30EC-9C89-0792-F115D5D4F961}"/>
                    </a:ext>
                  </a:extLst>
                </p:cNvPr>
                <p:cNvPicPr/>
                <p:nvPr/>
              </p:nvPicPr>
              <p:blipFill>
                <a:blip r:embed="rId163"/>
                <a:stretch>
                  <a:fillRect/>
                </a:stretch>
              </p:blipFill>
              <p:spPr>
                <a:xfrm>
                  <a:off x="6446082" y="5849687"/>
                  <a:ext cx="106560" cy="58680"/>
                </a:xfrm>
                <a:prstGeom prst="rect">
                  <a:avLst/>
                </a:prstGeom>
              </p:spPr>
            </p:pic>
          </mc:Fallback>
        </mc:AlternateContent>
      </p:grpSp>
      <p:grpSp>
        <p:nvGrpSpPr>
          <p:cNvPr id="131" name="Group 130">
            <a:extLst>
              <a:ext uri="{FF2B5EF4-FFF2-40B4-BE49-F238E27FC236}">
                <a16:creationId xmlns:a16="http://schemas.microsoft.com/office/drawing/2014/main" id="{B5E78BE5-9B62-3ACB-3C7B-32D4C55FE781}"/>
              </a:ext>
            </a:extLst>
          </p:cNvPr>
          <p:cNvGrpSpPr/>
          <p:nvPr/>
        </p:nvGrpSpPr>
        <p:grpSpPr>
          <a:xfrm>
            <a:off x="9231402" y="5661767"/>
            <a:ext cx="1309320" cy="692640"/>
            <a:chOff x="9231402" y="5661767"/>
            <a:chExt cx="1309320" cy="692640"/>
          </a:xfrm>
        </p:grpSpPr>
        <mc:AlternateContent xmlns:mc="http://schemas.openxmlformats.org/markup-compatibility/2006" xmlns:p14="http://schemas.microsoft.com/office/powerpoint/2010/main">
          <mc:Choice Requires="p14">
            <p:contentPart p14:bwMode="auto" r:id="rId164">
              <p14:nvContentPartPr>
                <p14:cNvPr id="120" name="Ink 119">
                  <a:extLst>
                    <a:ext uri="{FF2B5EF4-FFF2-40B4-BE49-F238E27FC236}">
                      <a16:creationId xmlns:a16="http://schemas.microsoft.com/office/drawing/2014/main" id="{2BA07DA8-5878-EB19-8491-22AC7F539590}"/>
                    </a:ext>
                  </a:extLst>
                </p14:cNvPr>
                <p14:cNvContentPartPr/>
                <p14:nvPr/>
              </p14:nvContentPartPr>
              <p14:xfrm>
                <a:off x="9690762" y="6255407"/>
                <a:ext cx="568800" cy="99000"/>
              </p14:xfrm>
            </p:contentPart>
          </mc:Choice>
          <mc:Fallback xmlns="">
            <p:pic>
              <p:nvPicPr>
                <p:cNvPr id="120" name="Ink 119">
                  <a:extLst>
                    <a:ext uri="{FF2B5EF4-FFF2-40B4-BE49-F238E27FC236}">
                      <a16:creationId xmlns:a16="http://schemas.microsoft.com/office/drawing/2014/main" id="{2BA07DA8-5878-EB19-8491-22AC7F539590}"/>
                    </a:ext>
                  </a:extLst>
                </p:cNvPr>
                <p:cNvPicPr/>
                <p:nvPr/>
              </p:nvPicPr>
              <p:blipFill>
                <a:blip r:embed="rId175"/>
                <a:stretch>
                  <a:fillRect/>
                </a:stretch>
              </p:blipFill>
              <p:spPr>
                <a:xfrm>
                  <a:off x="9681762" y="6246407"/>
                  <a:ext cx="586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Ink 121">
                  <a:extLst>
                    <a:ext uri="{FF2B5EF4-FFF2-40B4-BE49-F238E27FC236}">
                      <a16:creationId xmlns:a16="http://schemas.microsoft.com/office/drawing/2014/main" id="{D0C36172-401A-9D67-A305-3389F0D9EE22}"/>
                    </a:ext>
                  </a:extLst>
                </p14:cNvPr>
                <p14:cNvContentPartPr/>
                <p14:nvPr/>
              </p14:nvContentPartPr>
              <p14:xfrm>
                <a:off x="9679602" y="5861207"/>
                <a:ext cx="9360" cy="286920"/>
              </p14:xfrm>
            </p:contentPart>
          </mc:Choice>
          <mc:Fallback xmlns="">
            <p:pic>
              <p:nvPicPr>
                <p:cNvPr id="122" name="Ink 121">
                  <a:extLst>
                    <a:ext uri="{FF2B5EF4-FFF2-40B4-BE49-F238E27FC236}">
                      <a16:creationId xmlns:a16="http://schemas.microsoft.com/office/drawing/2014/main" id="{D0C36172-401A-9D67-A305-3389F0D9EE22}"/>
                    </a:ext>
                  </a:extLst>
                </p:cNvPr>
                <p:cNvPicPr/>
                <p:nvPr/>
              </p:nvPicPr>
              <p:blipFill>
                <a:blip r:embed="rId177"/>
                <a:stretch>
                  <a:fillRect/>
                </a:stretch>
              </p:blipFill>
              <p:spPr>
                <a:xfrm>
                  <a:off x="9670962" y="5852567"/>
                  <a:ext cx="270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3" name="Ink 122">
                  <a:extLst>
                    <a:ext uri="{FF2B5EF4-FFF2-40B4-BE49-F238E27FC236}">
                      <a16:creationId xmlns:a16="http://schemas.microsoft.com/office/drawing/2014/main" id="{4A868046-A95F-8D73-8E87-E4FB2B9EC6BB}"/>
                    </a:ext>
                  </a:extLst>
                </p14:cNvPr>
                <p14:cNvContentPartPr/>
                <p14:nvPr/>
              </p14:nvContentPartPr>
              <p14:xfrm>
                <a:off x="9710922" y="5788847"/>
                <a:ext cx="210960" cy="160560"/>
              </p14:xfrm>
            </p:contentPart>
          </mc:Choice>
          <mc:Fallback xmlns="">
            <p:pic>
              <p:nvPicPr>
                <p:cNvPr id="123" name="Ink 122">
                  <a:extLst>
                    <a:ext uri="{FF2B5EF4-FFF2-40B4-BE49-F238E27FC236}">
                      <a16:creationId xmlns:a16="http://schemas.microsoft.com/office/drawing/2014/main" id="{4A868046-A95F-8D73-8E87-E4FB2B9EC6BB}"/>
                    </a:ext>
                  </a:extLst>
                </p:cNvPr>
                <p:cNvPicPr/>
                <p:nvPr/>
              </p:nvPicPr>
              <p:blipFill>
                <a:blip r:embed="rId179"/>
                <a:stretch>
                  <a:fillRect/>
                </a:stretch>
              </p:blipFill>
              <p:spPr>
                <a:xfrm>
                  <a:off x="9701922" y="5780207"/>
                  <a:ext cx="2286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4" name="Ink 123">
                  <a:extLst>
                    <a:ext uri="{FF2B5EF4-FFF2-40B4-BE49-F238E27FC236}">
                      <a16:creationId xmlns:a16="http://schemas.microsoft.com/office/drawing/2014/main" id="{03A71A84-4618-B43D-5D88-A0992640864D}"/>
                    </a:ext>
                  </a:extLst>
                </p14:cNvPr>
                <p14:cNvContentPartPr/>
                <p14:nvPr/>
              </p14:nvContentPartPr>
              <p14:xfrm>
                <a:off x="9231402" y="5895407"/>
                <a:ext cx="137160" cy="279720"/>
              </p14:xfrm>
            </p:contentPart>
          </mc:Choice>
          <mc:Fallback xmlns="">
            <p:pic>
              <p:nvPicPr>
                <p:cNvPr id="124" name="Ink 123">
                  <a:extLst>
                    <a:ext uri="{FF2B5EF4-FFF2-40B4-BE49-F238E27FC236}">
                      <a16:creationId xmlns:a16="http://schemas.microsoft.com/office/drawing/2014/main" id="{03A71A84-4618-B43D-5D88-A0992640864D}"/>
                    </a:ext>
                  </a:extLst>
                </p:cNvPr>
                <p:cNvPicPr/>
                <p:nvPr/>
              </p:nvPicPr>
              <p:blipFill>
                <a:blip r:embed="rId181"/>
                <a:stretch>
                  <a:fillRect/>
                </a:stretch>
              </p:blipFill>
              <p:spPr>
                <a:xfrm>
                  <a:off x="9222402" y="5886407"/>
                  <a:ext cx="1548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5" name="Ink 124">
                  <a:extLst>
                    <a:ext uri="{FF2B5EF4-FFF2-40B4-BE49-F238E27FC236}">
                      <a16:creationId xmlns:a16="http://schemas.microsoft.com/office/drawing/2014/main" id="{C7DAC0AE-1B29-2C7A-8AF4-8F2DF5931199}"/>
                    </a:ext>
                  </a:extLst>
                </p14:cNvPr>
                <p14:cNvContentPartPr/>
                <p14:nvPr/>
              </p14:nvContentPartPr>
              <p14:xfrm>
                <a:off x="9249762" y="5973527"/>
                <a:ext cx="321840" cy="54720"/>
              </p14:xfrm>
            </p:contentPart>
          </mc:Choice>
          <mc:Fallback xmlns="">
            <p:pic>
              <p:nvPicPr>
                <p:cNvPr id="125" name="Ink 124">
                  <a:extLst>
                    <a:ext uri="{FF2B5EF4-FFF2-40B4-BE49-F238E27FC236}">
                      <a16:creationId xmlns:a16="http://schemas.microsoft.com/office/drawing/2014/main" id="{C7DAC0AE-1B29-2C7A-8AF4-8F2DF5931199}"/>
                    </a:ext>
                  </a:extLst>
                </p:cNvPr>
                <p:cNvPicPr/>
                <p:nvPr/>
              </p:nvPicPr>
              <p:blipFill>
                <a:blip r:embed="rId183"/>
                <a:stretch>
                  <a:fillRect/>
                </a:stretch>
              </p:blipFill>
              <p:spPr>
                <a:xfrm>
                  <a:off x="9241122" y="5964527"/>
                  <a:ext cx="3394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6" name="Ink 125">
                  <a:extLst>
                    <a:ext uri="{FF2B5EF4-FFF2-40B4-BE49-F238E27FC236}">
                      <a16:creationId xmlns:a16="http://schemas.microsoft.com/office/drawing/2014/main" id="{6FFDAD6D-5532-BC70-7C35-D7D654170448}"/>
                    </a:ext>
                  </a:extLst>
                </p14:cNvPr>
                <p14:cNvContentPartPr/>
                <p14:nvPr/>
              </p14:nvContentPartPr>
              <p14:xfrm>
                <a:off x="10307442" y="5848607"/>
                <a:ext cx="19800" cy="197280"/>
              </p14:xfrm>
            </p:contentPart>
          </mc:Choice>
          <mc:Fallback xmlns="">
            <p:pic>
              <p:nvPicPr>
                <p:cNvPr id="126" name="Ink 125">
                  <a:extLst>
                    <a:ext uri="{FF2B5EF4-FFF2-40B4-BE49-F238E27FC236}">
                      <a16:creationId xmlns:a16="http://schemas.microsoft.com/office/drawing/2014/main" id="{6FFDAD6D-5532-BC70-7C35-D7D654170448}"/>
                    </a:ext>
                  </a:extLst>
                </p:cNvPr>
                <p:cNvPicPr/>
                <p:nvPr/>
              </p:nvPicPr>
              <p:blipFill>
                <a:blip r:embed="rId185"/>
                <a:stretch>
                  <a:fillRect/>
                </a:stretch>
              </p:blipFill>
              <p:spPr>
                <a:xfrm>
                  <a:off x="10298442" y="5839967"/>
                  <a:ext cx="374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7" name="Ink 126">
                  <a:extLst>
                    <a:ext uri="{FF2B5EF4-FFF2-40B4-BE49-F238E27FC236}">
                      <a16:creationId xmlns:a16="http://schemas.microsoft.com/office/drawing/2014/main" id="{F017242A-2677-BDBE-D199-32FAC7C4366B}"/>
                    </a:ext>
                  </a:extLst>
                </p14:cNvPr>
                <p14:cNvContentPartPr/>
                <p14:nvPr/>
              </p14:nvContentPartPr>
              <p14:xfrm>
                <a:off x="10293402" y="5661767"/>
                <a:ext cx="177840" cy="260280"/>
              </p14:xfrm>
            </p:contentPart>
          </mc:Choice>
          <mc:Fallback xmlns="">
            <p:pic>
              <p:nvPicPr>
                <p:cNvPr id="127" name="Ink 126">
                  <a:extLst>
                    <a:ext uri="{FF2B5EF4-FFF2-40B4-BE49-F238E27FC236}">
                      <a16:creationId xmlns:a16="http://schemas.microsoft.com/office/drawing/2014/main" id="{F017242A-2677-BDBE-D199-32FAC7C4366B}"/>
                    </a:ext>
                  </a:extLst>
                </p:cNvPr>
                <p:cNvPicPr/>
                <p:nvPr/>
              </p:nvPicPr>
              <p:blipFill>
                <a:blip r:embed="rId187"/>
                <a:stretch>
                  <a:fillRect/>
                </a:stretch>
              </p:blipFill>
              <p:spPr>
                <a:xfrm>
                  <a:off x="10284402" y="5653127"/>
                  <a:ext cx="1954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8" name="Ink 127">
                  <a:extLst>
                    <a:ext uri="{FF2B5EF4-FFF2-40B4-BE49-F238E27FC236}">
                      <a16:creationId xmlns:a16="http://schemas.microsoft.com/office/drawing/2014/main" id="{152F17D2-1BF9-050A-042D-7D8862B60F42}"/>
                    </a:ext>
                  </a:extLst>
                </p14:cNvPr>
                <p14:cNvContentPartPr/>
                <p14:nvPr/>
              </p14:nvContentPartPr>
              <p14:xfrm>
                <a:off x="9467922" y="6313727"/>
                <a:ext cx="1072800" cy="30600"/>
              </p14:xfrm>
            </p:contentPart>
          </mc:Choice>
          <mc:Fallback xmlns="">
            <p:pic>
              <p:nvPicPr>
                <p:cNvPr id="128" name="Ink 127">
                  <a:extLst>
                    <a:ext uri="{FF2B5EF4-FFF2-40B4-BE49-F238E27FC236}">
                      <a16:creationId xmlns:a16="http://schemas.microsoft.com/office/drawing/2014/main" id="{152F17D2-1BF9-050A-042D-7D8862B60F42}"/>
                    </a:ext>
                  </a:extLst>
                </p:cNvPr>
                <p:cNvPicPr/>
                <p:nvPr/>
              </p:nvPicPr>
              <p:blipFill>
                <a:blip r:embed="rId189"/>
                <a:stretch>
                  <a:fillRect/>
                </a:stretch>
              </p:blipFill>
              <p:spPr>
                <a:xfrm>
                  <a:off x="9458922" y="6305087"/>
                  <a:ext cx="1090440" cy="4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0">
            <p14:nvContentPartPr>
              <p14:cNvPr id="6" name="Ink 5">
                <a:extLst>
                  <a:ext uri="{FF2B5EF4-FFF2-40B4-BE49-F238E27FC236}">
                    <a16:creationId xmlns:a16="http://schemas.microsoft.com/office/drawing/2014/main" id="{4CC748CF-BCD4-64E0-8540-04AD9BCA6E86}"/>
                  </a:ext>
                </a:extLst>
              </p14:cNvPr>
              <p14:cNvContentPartPr/>
              <p14:nvPr/>
            </p14:nvContentPartPr>
            <p14:xfrm>
              <a:off x="2103552" y="3625008"/>
              <a:ext cx="59760" cy="152280"/>
            </p14:xfrm>
          </p:contentPart>
        </mc:Choice>
        <mc:Fallback>
          <p:pic>
            <p:nvPicPr>
              <p:cNvPr id="6" name="Ink 5">
                <a:extLst>
                  <a:ext uri="{FF2B5EF4-FFF2-40B4-BE49-F238E27FC236}">
                    <a16:creationId xmlns:a16="http://schemas.microsoft.com/office/drawing/2014/main" id="{4CC748CF-BCD4-64E0-8540-04AD9BCA6E86}"/>
                  </a:ext>
                </a:extLst>
              </p:cNvPr>
              <p:cNvPicPr/>
              <p:nvPr/>
            </p:nvPicPr>
            <p:blipFill>
              <a:blip r:embed="rId191"/>
              <a:stretch>
                <a:fillRect/>
              </a:stretch>
            </p:blipFill>
            <p:spPr>
              <a:xfrm>
                <a:off x="2094912" y="3616368"/>
                <a:ext cx="774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7" name="Ink 6">
                <a:extLst>
                  <a:ext uri="{FF2B5EF4-FFF2-40B4-BE49-F238E27FC236}">
                    <a16:creationId xmlns:a16="http://schemas.microsoft.com/office/drawing/2014/main" id="{AB14B91A-E625-0CE6-F9EC-464F426F81B1}"/>
                  </a:ext>
                </a:extLst>
              </p14:cNvPr>
              <p14:cNvContentPartPr/>
              <p14:nvPr/>
            </p14:nvContentPartPr>
            <p14:xfrm>
              <a:off x="2759472" y="4759008"/>
              <a:ext cx="1312560" cy="634320"/>
            </p14:xfrm>
          </p:contentPart>
        </mc:Choice>
        <mc:Fallback>
          <p:pic>
            <p:nvPicPr>
              <p:cNvPr id="7" name="Ink 6">
                <a:extLst>
                  <a:ext uri="{FF2B5EF4-FFF2-40B4-BE49-F238E27FC236}">
                    <a16:creationId xmlns:a16="http://schemas.microsoft.com/office/drawing/2014/main" id="{AB14B91A-E625-0CE6-F9EC-464F426F81B1}"/>
                  </a:ext>
                </a:extLst>
              </p:cNvPr>
              <p:cNvPicPr/>
              <p:nvPr/>
            </p:nvPicPr>
            <p:blipFill>
              <a:blip r:embed="rId193"/>
              <a:stretch>
                <a:fillRect/>
              </a:stretch>
            </p:blipFill>
            <p:spPr>
              <a:xfrm>
                <a:off x="2750832" y="4750368"/>
                <a:ext cx="1330200" cy="651960"/>
              </a:xfrm>
              <a:prstGeom prst="rect">
                <a:avLst/>
              </a:prstGeom>
            </p:spPr>
          </p:pic>
        </mc:Fallback>
      </mc:AlternateContent>
      <p:grpSp>
        <p:nvGrpSpPr>
          <p:cNvPr id="13" name="Group 12">
            <a:extLst>
              <a:ext uri="{FF2B5EF4-FFF2-40B4-BE49-F238E27FC236}">
                <a16:creationId xmlns:a16="http://schemas.microsoft.com/office/drawing/2014/main" id="{B399D15B-9C37-D5F8-5F8F-998B4A69C98E}"/>
              </a:ext>
            </a:extLst>
          </p:cNvPr>
          <p:cNvGrpSpPr/>
          <p:nvPr/>
        </p:nvGrpSpPr>
        <p:grpSpPr>
          <a:xfrm>
            <a:off x="1818792" y="3340248"/>
            <a:ext cx="174240" cy="273600"/>
            <a:chOff x="1818792" y="3340248"/>
            <a:chExt cx="174240" cy="273600"/>
          </a:xfrm>
        </p:grpSpPr>
        <mc:AlternateContent xmlns:mc="http://schemas.openxmlformats.org/markup-compatibility/2006">
          <mc:Choice xmlns:p14="http://schemas.microsoft.com/office/powerpoint/2010/main" Requires="p14">
            <p:contentPart p14:bwMode="auto" r:id="rId194">
              <p14:nvContentPartPr>
                <p14:cNvPr id="8" name="Ink 7">
                  <a:extLst>
                    <a:ext uri="{FF2B5EF4-FFF2-40B4-BE49-F238E27FC236}">
                      <a16:creationId xmlns:a16="http://schemas.microsoft.com/office/drawing/2014/main" id="{6D8BBA42-28D5-AC0E-B382-C9750CE487EC}"/>
                    </a:ext>
                  </a:extLst>
                </p14:cNvPr>
                <p14:cNvContentPartPr/>
                <p14:nvPr/>
              </p14:nvContentPartPr>
              <p14:xfrm>
                <a:off x="1818792" y="3340248"/>
                <a:ext cx="46800" cy="264240"/>
              </p14:xfrm>
            </p:contentPart>
          </mc:Choice>
          <mc:Fallback>
            <p:pic>
              <p:nvPicPr>
                <p:cNvPr id="8" name="Ink 7">
                  <a:extLst>
                    <a:ext uri="{FF2B5EF4-FFF2-40B4-BE49-F238E27FC236}">
                      <a16:creationId xmlns:a16="http://schemas.microsoft.com/office/drawing/2014/main" id="{6D8BBA42-28D5-AC0E-B382-C9750CE487EC}"/>
                    </a:ext>
                  </a:extLst>
                </p:cNvPr>
                <p:cNvPicPr/>
                <p:nvPr/>
              </p:nvPicPr>
              <p:blipFill>
                <a:blip r:embed="rId195"/>
                <a:stretch>
                  <a:fillRect/>
                </a:stretch>
              </p:blipFill>
              <p:spPr>
                <a:xfrm>
                  <a:off x="1809792" y="3331608"/>
                  <a:ext cx="6444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0" name="Ink 9">
                  <a:extLst>
                    <a:ext uri="{FF2B5EF4-FFF2-40B4-BE49-F238E27FC236}">
                      <a16:creationId xmlns:a16="http://schemas.microsoft.com/office/drawing/2014/main" id="{275064B4-D992-65F1-068E-9852167F7907}"/>
                    </a:ext>
                  </a:extLst>
                </p14:cNvPr>
                <p14:cNvContentPartPr/>
                <p14:nvPr/>
              </p14:nvContentPartPr>
              <p14:xfrm>
                <a:off x="1964232" y="3352848"/>
                <a:ext cx="18360" cy="261000"/>
              </p14:xfrm>
            </p:contentPart>
          </mc:Choice>
          <mc:Fallback>
            <p:pic>
              <p:nvPicPr>
                <p:cNvPr id="10" name="Ink 9">
                  <a:extLst>
                    <a:ext uri="{FF2B5EF4-FFF2-40B4-BE49-F238E27FC236}">
                      <a16:creationId xmlns:a16="http://schemas.microsoft.com/office/drawing/2014/main" id="{275064B4-D992-65F1-068E-9852167F7907}"/>
                    </a:ext>
                  </a:extLst>
                </p:cNvPr>
                <p:cNvPicPr/>
                <p:nvPr/>
              </p:nvPicPr>
              <p:blipFill>
                <a:blip r:embed="rId197"/>
                <a:stretch>
                  <a:fillRect/>
                </a:stretch>
              </p:blipFill>
              <p:spPr>
                <a:xfrm>
                  <a:off x="1955592" y="3343848"/>
                  <a:ext cx="360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 name="Ink 11">
                  <a:extLst>
                    <a:ext uri="{FF2B5EF4-FFF2-40B4-BE49-F238E27FC236}">
                      <a16:creationId xmlns:a16="http://schemas.microsoft.com/office/drawing/2014/main" id="{37F7E59A-A8C2-338F-E945-EF03AB959851}"/>
                    </a:ext>
                  </a:extLst>
                </p14:cNvPr>
                <p14:cNvContentPartPr/>
                <p14:nvPr/>
              </p14:nvContentPartPr>
              <p14:xfrm>
                <a:off x="1861992" y="3414408"/>
                <a:ext cx="131040" cy="37800"/>
              </p14:xfrm>
            </p:contentPart>
          </mc:Choice>
          <mc:Fallback>
            <p:pic>
              <p:nvPicPr>
                <p:cNvPr id="12" name="Ink 11">
                  <a:extLst>
                    <a:ext uri="{FF2B5EF4-FFF2-40B4-BE49-F238E27FC236}">
                      <a16:creationId xmlns:a16="http://schemas.microsoft.com/office/drawing/2014/main" id="{37F7E59A-A8C2-338F-E945-EF03AB959851}"/>
                    </a:ext>
                  </a:extLst>
                </p:cNvPr>
                <p:cNvPicPr/>
                <p:nvPr/>
              </p:nvPicPr>
              <p:blipFill>
                <a:blip r:embed="rId199"/>
                <a:stretch>
                  <a:fillRect/>
                </a:stretch>
              </p:blipFill>
              <p:spPr>
                <a:xfrm>
                  <a:off x="1853352" y="3405768"/>
                  <a:ext cx="148680" cy="55440"/>
                </a:xfrm>
                <a:prstGeom prst="rect">
                  <a:avLst/>
                </a:prstGeom>
              </p:spPr>
            </p:pic>
          </mc:Fallback>
        </mc:AlternateContent>
      </p:grpSp>
      <p:grpSp>
        <p:nvGrpSpPr>
          <p:cNvPr id="23" name="Group 22">
            <a:extLst>
              <a:ext uri="{FF2B5EF4-FFF2-40B4-BE49-F238E27FC236}">
                <a16:creationId xmlns:a16="http://schemas.microsoft.com/office/drawing/2014/main" id="{87CD347E-2F7E-3061-8A33-CD9E00972446}"/>
              </a:ext>
            </a:extLst>
          </p:cNvPr>
          <p:cNvGrpSpPr/>
          <p:nvPr/>
        </p:nvGrpSpPr>
        <p:grpSpPr>
          <a:xfrm>
            <a:off x="2889072" y="2927688"/>
            <a:ext cx="567720" cy="543960"/>
            <a:chOff x="2889072" y="2927688"/>
            <a:chExt cx="567720" cy="543960"/>
          </a:xfrm>
        </p:grpSpPr>
        <mc:AlternateContent xmlns:mc="http://schemas.openxmlformats.org/markup-compatibility/2006">
          <mc:Choice xmlns:p14="http://schemas.microsoft.com/office/powerpoint/2010/main" Requires="p14">
            <p:contentPart p14:bwMode="auto" r:id="rId200">
              <p14:nvContentPartPr>
                <p14:cNvPr id="16" name="Ink 15">
                  <a:extLst>
                    <a:ext uri="{FF2B5EF4-FFF2-40B4-BE49-F238E27FC236}">
                      <a16:creationId xmlns:a16="http://schemas.microsoft.com/office/drawing/2014/main" id="{FA4991BF-28F3-25CC-480E-B9A161C5E44B}"/>
                    </a:ext>
                  </a:extLst>
                </p14:cNvPr>
                <p14:cNvContentPartPr/>
                <p14:nvPr/>
              </p14:nvContentPartPr>
              <p14:xfrm>
                <a:off x="2889072" y="2927688"/>
                <a:ext cx="59040" cy="512640"/>
              </p14:xfrm>
            </p:contentPart>
          </mc:Choice>
          <mc:Fallback>
            <p:pic>
              <p:nvPicPr>
                <p:cNvPr id="16" name="Ink 15">
                  <a:extLst>
                    <a:ext uri="{FF2B5EF4-FFF2-40B4-BE49-F238E27FC236}">
                      <a16:creationId xmlns:a16="http://schemas.microsoft.com/office/drawing/2014/main" id="{FA4991BF-28F3-25CC-480E-B9A161C5E44B}"/>
                    </a:ext>
                  </a:extLst>
                </p:cNvPr>
                <p:cNvPicPr/>
                <p:nvPr/>
              </p:nvPicPr>
              <p:blipFill>
                <a:blip r:embed="rId201"/>
                <a:stretch>
                  <a:fillRect/>
                </a:stretch>
              </p:blipFill>
              <p:spPr>
                <a:xfrm>
                  <a:off x="2880072" y="2919048"/>
                  <a:ext cx="76680" cy="5302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9" name="Ink 18">
                  <a:extLst>
                    <a:ext uri="{FF2B5EF4-FFF2-40B4-BE49-F238E27FC236}">
                      <a16:creationId xmlns:a16="http://schemas.microsoft.com/office/drawing/2014/main" id="{B16B2D9D-548D-A993-F827-F3ECEC6F787B}"/>
                    </a:ext>
                  </a:extLst>
                </p14:cNvPr>
                <p14:cNvContentPartPr/>
                <p14:nvPr/>
              </p14:nvContentPartPr>
              <p14:xfrm>
                <a:off x="3235392" y="2957208"/>
                <a:ext cx="34200" cy="514440"/>
              </p14:xfrm>
            </p:contentPart>
          </mc:Choice>
          <mc:Fallback>
            <p:pic>
              <p:nvPicPr>
                <p:cNvPr id="19" name="Ink 18">
                  <a:extLst>
                    <a:ext uri="{FF2B5EF4-FFF2-40B4-BE49-F238E27FC236}">
                      <a16:creationId xmlns:a16="http://schemas.microsoft.com/office/drawing/2014/main" id="{B16B2D9D-548D-A993-F827-F3ECEC6F787B}"/>
                    </a:ext>
                  </a:extLst>
                </p:cNvPr>
                <p:cNvPicPr/>
                <p:nvPr/>
              </p:nvPicPr>
              <p:blipFill>
                <a:blip r:embed="rId203"/>
                <a:stretch>
                  <a:fillRect/>
                </a:stretch>
              </p:blipFill>
              <p:spPr>
                <a:xfrm>
                  <a:off x="3226752" y="2948208"/>
                  <a:ext cx="5184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1" name="Ink 20">
                  <a:extLst>
                    <a:ext uri="{FF2B5EF4-FFF2-40B4-BE49-F238E27FC236}">
                      <a16:creationId xmlns:a16="http://schemas.microsoft.com/office/drawing/2014/main" id="{5341449E-E702-377D-D2E7-3EB198DC284B}"/>
                    </a:ext>
                  </a:extLst>
                </p14:cNvPr>
                <p14:cNvContentPartPr/>
                <p14:nvPr/>
              </p14:nvContentPartPr>
              <p14:xfrm>
                <a:off x="2902032" y="3082488"/>
                <a:ext cx="554760" cy="29520"/>
              </p14:xfrm>
            </p:contentPart>
          </mc:Choice>
          <mc:Fallback>
            <p:pic>
              <p:nvPicPr>
                <p:cNvPr id="21" name="Ink 20">
                  <a:extLst>
                    <a:ext uri="{FF2B5EF4-FFF2-40B4-BE49-F238E27FC236}">
                      <a16:creationId xmlns:a16="http://schemas.microsoft.com/office/drawing/2014/main" id="{5341449E-E702-377D-D2E7-3EB198DC284B}"/>
                    </a:ext>
                  </a:extLst>
                </p:cNvPr>
                <p:cNvPicPr/>
                <p:nvPr/>
              </p:nvPicPr>
              <p:blipFill>
                <a:blip r:embed="rId205"/>
                <a:stretch>
                  <a:fillRect/>
                </a:stretch>
              </p:blipFill>
              <p:spPr>
                <a:xfrm>
                  <a:off x="2893392" y="3073848"/>
                  <a:ext cx="572400" cy="47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6">
            <p14:nvContentPartPr>
              <p14:cNvPr id="24" name="Ink 23">
                <a:extLst>
                  <a:ext uri="{FF2B5EF4-FFF2-40B4-BE49-F238E27FC236}">
                    <a16:creationId xmlns:a16="http://schemas.microsoft.com/office/drawing/2014/main" id="{CA4B4336-8001-54B4-E334-BFD2406242F4}"/>
                  </a:ext>
                </a:extLst>
              </p14:cNvPr>
              <p14:cNvContentPartPr/>
              <p14:nvPr/>
            </p14:nvContentPartPr>
            <p14:xfrm>
              <a:off x="4092192" y="4774128"/>
              <a:ext cx="925920" cy="520200"/>
            </p14:xfrm>
          </p:contentPart>
        </mc:Choice>
        <mc:Fallback>
          <p:pic>
            <p:nvPicPr>
              <p:cNvPr id="24" name="Ink 23">
                <a:extLst>
                  <a:ext uri="{FF2B5EF4-FFF2-40B4-BE49-F238E27FC236}">
                    <a16:creationId xmlns:a16="http://schemas.microsoft.com/office/drawing/2014/main" id="{CA4B4336-8001-54B4-E334-BFD2406242F4}"/>
                  </a:ext>
                </a:extLst>
              </p:cNvPr>
              <p:cNvPicPr/>
              <p:nvPr/>
            </p:nvPicPr>
            <p:blipFill>
              <a:blip r:embed="rId207"/>
              <a:stretch>
                <a:fillRect/>
              </a:stretch>
            </p:blipFill>
            <p:spPr>
              <a:xfrm>
                <a:off x="4083552" y="4765128"/>
                <a:ext cx="943560" cy="5378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5" name="Ink 24">
                <a:extLst>
                  <a:ext uri="{FF2B5EF4-FFF2-40B4-BE49-F238E27FC236}">
                    <a16:creationId xmlns:a16="http://schemas.microsoft.com/office/drawing/2014/main" id="{DEABF245-D49A-A7EB-EA90-878856E22249}"/>
                  </a:ext>
                </a:extLst>
              </p14:cNvPr>
              <p14:cNvContentPartPr/>
              <p14:nvPr/>
            </p14:nvContentPartPr>
            <p14:xfrm>
              <a:off x="3805992" y="3556608"/>
              <a:ext cx="346680" cy="10080"/>
            </p14:xfrm>
          </p:contentPart>
        </mc:Choice>
        <mc:Fallback>
          <p:pic>
            <p:nvPicPr>
              <p:cNvPr id="25" name="Ink 24">
                <a:extLst>
                  <a:ext uri="{FF2B5EF4-FFF2-40B4-BE49-F238E27FC236}">
                    <a16:creationId xmlns:a16="http://schemas.microsoft.com/office/drawing/2014/main" id="{DEABF245-D49A-A7EB-EA90-878856E22249}"/>
                  </a:ext>
                </a:extLst>
              </p:cNvPr>
              <p:cNvPicPr/>
              <p:nvPr/>
            </p:nvPicPr>
            <p:blipFill>
              <a:blip r:embed="rId209"/>
              <a:stretch>
                <a:fillRect/>
              </a:stretch>
            </p:blipFill>
            <p:spPr>
              <a:xfrm>
                <a:off x="3797352" y="3547608"/>
                <a:ext cx="3643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6" name="Ink 25">
                <a:extLst>
                  <a:ext uri="{FF2B5EF4-FFF2-40B4-BE49-F238E27FC236}">
                    <a16:creationId xmlns:a16="http://schemas.microsoft.com/office/drawing/2014/main" id="{94E3C9DC-EA20-4AD0-7AA5-5F0EF7C18175}"/>
                  </a:ext>
                </a:extLst>
              </p14:cNvPr>
              <p14:cNvContentPartPr/>
              <p14:nvPr/>
            </p14:nvContentPartPr>
            <p14:xfrm>
              <a:off x="4355712" y="3268968"/>
              <a:ext cx="193680" cy="10080"/>
            </p14:xfrm>
          </p:contentPart>
        </mc:Choice>
        <mc:Fallback>
          <p:pic>
            <p:nvPicPr>
              <p:cNvPr id="26" name="Ink 25">
                <a:extLst>
                  <a:ext uri="{FF2B5EF4-FFF2-40B4-BE49-F238E27FC236}">
                    <a16:creationId xmlns:a16="http://schemas.microsoft.com/office/drawing/2014/main" id="{94E3C9DC-EA20-4AD0-7AA5-5F0EF7C18175}"/>
                  </a:ext>
                </a:extLst>
              </p:cNvPr>
              <p:cNvPicPr/>
              <p:nvPr/>
            </p:nvPicPr>
            <p:blipFill>
              <a:blip r:embed="rId211"/>
              <a:stretch>
                <a:fillRect/>
              </a:stretch>
            </p:blipFill>
            <p:spPr>
              <a:xfrm>
                <a:off x="4347072" y="3260328"/>
                <a:ext cx="21132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27" name="Ink 26">
                <a:extLst>
                  <a:ext uri="{FF2B5EF4-FFF2-40B4-BE49-F238E27FC236}">
                    <a16:creationId xmlns:a16="http://schemas.microsoft.com/office/drawing/2014/main" id="{D381E18F-1F9F-16E6-337B-1C58FCB7DA1E}"/>
                  </a:ext>
                </a:extLst>
              </p14:cNvPr>
              <p14:cNvContentPartPr/>
              <p14:nvPr/>
            </p14:nvContentPartPr>
            <p14:xfrm>
              <a:off x="3869352" y="4269768"/>
              <a:ext cx="483840" cy="48240"/>
            </p14:xfrm>
          </p:contentPart>
        </mc:Choice>
        <mc:Fallback>
          <p:pic>
            <p:nvPicPr>
              <p:cNvPr id="27" name="Ink 26">
                <a:extLst>
                  <a:ext uri="{FF2B5EF4-FFF2-40B4-BE49-F238E27FC236}">
                    <a16:creationId xmlns:a16="http://schemas.microsoft.com/office/drawing/2014/main" id="{D381E18F-1F9F-16E6-337B-1C58FCB7DA1E}"/>
                  </a:ext>
                </a:extLst>
              </p:cNvPr>
              <p:cNvPicPr/>
              <p:nvPr/>
            </p:nvPicPr>
            <p:blipFill>
              <a:blip r:embed="rId213"/>
              <a:stretch>
                <a:fillRect/>
              </a:stretch>
            </p:blipFill>
            <p:spPr>
              <a:xfrm>
                <a:off x="3860352" y="4260768"/>
                <a:ext cx="50148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28" name="Ink 27">
                <a:extLst>
                  <a:ext uri="{FF2B5EF4-FFF2-40B4-BE49-F238E27FC236}">
                    <a16:creationId xmlns:a16="http://schemas.microsoft.com/office/drawing/2014/main" id="{E0666200-136B-B334-1CD2-2E58E18DAC94}"/>
                  </a:ext>
                </a:extLst>
              </p14:cNvPr>
              <p14:cNvContentPartPr/>
              <p14:nvPr/>
            </p14:nvContentPartPr>
            <p14:xfrm>
              <a:off x="7331112" y="4801848"/>
              <a:ext cx="784440" cy="500760"/>
            </p14:xfrm>
          </p:contentPart>
        </mc:Choice>
        <mc:Fallback>
          <p:pic>
            <p:nvPicPr>
              <p:cNvPr id="28" name="Ink 27">
                <a:extLst>
                  <a:ext uri="{FF2B5EF4-FFF2-40B4-BE49-F238E27FC236}">
                    <a16:creationId xmlns:a16="http://schemas.microsoft.com/office/drawing/2014/main" id="{E0666200-136B-B334-1CD2-2E58E18DAC94}"/>
                  </a:ext>
                </a:extLst>
              </p:cNvPr>
              <p:cNvPicPr/>
              <p:nvPr/>
            </p:nvPicPr>
            <p:blipFill>
              <a:blip r:embed="rId215"/>
              <a:stretch>
                <a:fillRect/>
              </a:stretch>
            </p:blipFill>
            <p:spPr>
              <a:xfrm>
                <a:off x="7322472" y="4792848"/>
                <a:ext cx="802080" cy="51840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29" name="Ink 28">
                <a:extLst>
                  <a:ext uri="{FF2B5EF4-FFF2-40B4-BE49-F238E27FC236}">
                    <a16:creationId xmlns:a16="http://schemas.microsoft.com/office/drawing/2014/main" id="{40E71935-7BD8-CB6D-483A-F33961B7DF08}"/>
                  </a:ext>
                </a:extLst>
              </p14:cNvPr>
              <p14:cNvContentPartPr/>
              <p14:nvPr/>
            </p14:nvContentPartPr>
            <p14:xfrm>
              <a:off x="8110512" y="4750368"/>
              <a:ext cx="993240" cy="593280"/>
            </p14:xfrm>
          </p:contentPart>
        </mc:Choice>
        <mc:Fallback>
          <p:pic>
            <p:nvPicPr>
              <p:cNvPr id="29" name="Ink 28">
                <a:extLst>
                  <a:ext uri="{FF2B5EF4-FFF2-40B4-BE49-F238E27FC236}">
                    <a16:creationId xmlns:a16="http://schemas.microsoft.com/office/drawing/2014/main" id="{40E71935-7BD8-CB6D-483A-F33961B7DF08}"/>
                  </a:ext>
                </a:extLst>
              </p:cNvPr>
              <p:cNvPicPr/>
              <p:nvPr/>
            </p:nvPicPr>
            <p:blipFill>
              <a:blip r:embed="rId217"/>
              <a:stretch>
                <a:fillRect/>
              </a:stretch>
            </p:blipFill>
            <p:spPr>
              <a:xfrm>
                <a:off x="8101872" y="4741728"/>
                <a:ext cx="1010880" cy="6109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2" name="Ink 31">
                <a:extLst>
                  <a:ext uri="{FF2B5EF4-FFF2-40B4-BE49-F238E27FC236}">
                    <a16:creationId xmlns:a16="http://schemas.microsoft.com/office/drawing/2014/main" id="{6F77CD6F-901E-8759-1A39-814344F1830D}"/>
                  </a:ext>
                </a:extLst>
              </p14:cNvPr>
              <p14:cNvContentPartPr/>
              <p14:nvPr/>
            </p14:nvContentPartPr>
            <p14:xfrm>
              <a:off x="9014112" y="2613768"/>
              <a:ext cx="1303200" cy="2318400"/>
            </p14:xfrm>
          </p:contentPart>
        </mc:Choice>
        <mc:Fallback>
          <p:pic>
            <p:nvPicPr>
              <p:cNvPr id="32" name="Ink 31">
                <a:extLst>
                  <a:ext uri="{FF2B5EF4-FFF2-40B4-BE49-F238E27FC236}">
                    <a16:creationId xmlns:a16="http://schemas.microsoft.com/office/drawing/2014/main" id="{6F77CD6F-901E-8759-1A39-814344F1830D}"/>
                  </a:ext>
                </a:extLst>
              </p:cNvPr>
              <p:cNvPicPr/>
              <p:nvPr/>
            </p:nvPicPr>
            <p:blipFill>
              <a:blip r:embed="rId219"/>
              <a:stretch>
                <a:fillRect/>
              </a:stretch>
            </p:blipFill>
            <p:spPr>
              <a:xfrm>
                <a:off x="9005472" y="2604768"/>
                <a:ext cx="1320840" cy="2336040"/>
              </a:xfrm>
              <a:prstGeom prst="rect">
                <a:avLst/>
              </a:prstGeom>
            </p:spPr>
          </p:pic>
        </mc:Fallback>
      </mc:AlternateContent>
    </p:spTree>
    <p:extLst>
      <p:ext uri="{BB962C8B-B14F-4D97-AF65-F5344CB8AC3E}">
        <p14:creationId xmlns:p14="http://schemas.microsoft.com/office/powerpoint/2010/main" val="35263184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4D39A-F8C9-6E28-E862-F313E441A882}"/>
              </a:ext>
            </a:extLst>
          </p:cNvPr>
          <p:cNvSpPr>
            <a:spLocks noGrp="1"/>
          </p:cNvSpPr>
          <p:nvPr>
            <p:ph type="title"/>
          </p:nvPr>
        </p:nvSpPr>
        <p:spPr/>
        <p:txBody>
          <a:bodyPr>
            <a:normAutofit/>
          </a:bodyPr>
          <a:lstStyle/>
          <a:p>
            <a:pPr algn="ctr"/>
            <a:r>
              <a:rPr lang="en-US" sz="4000" dirty="0"/>
              <a:t>Data Augmentation</a:t>
            </a:r>
            <a:endParaRPr lang="en-IN" sz="4000" dirty="0"/>
          </a:p>
        </p:txBody>
      </p:sp>
      <p:sp>
        <p:nvSpPr>
          <p:cNvPr id="3" name="Content Placeholder 2">
            <a:extLst>
              <a:ext uri="{FF2B5EF4-FFF2-40B4-BE49-F238E27FC236}">
                <a16:creationId xmlns:a16="http://schemas.microsoft.com/office/drawing/2014/main" id="{9D5B4FAE-E664-A07B-BD9A-531DF125AAF9}"/>
              </a:ext>
            </a:extLst>
          </p:cNvPr>
          <p:cNvSpPr>
            <a:spLocks noGrp="1"/>
          </p:cNvSpPr>
          <p:nvPr>
            <p:ph idx="1"/>
          </p:nvPr>
        </p:nvSpPr>
        <p:spPr/>
        <p:txBody>
          <a:bodyPr>
            <a:normAutofit fontScale="85000" lnSpcReduction="20000"/>
          </a:bodyPr>
          <a:lstStyle/>
          <a:p>
            <a:pPr algn="just"/>
            <a:r>
              <a:rPr lang="en-US" dirty="0"/>
              <a:t>- Each image is a different set of numbers for a computer to learn on.</a:t>
            </a:r>
          </a:p>
          <a:p>
            <a:pPr algn="just"/>
            <a:r>
              <a:rPr lang="en-US" dirty="0"/>
              <a:t>- Convolutions would help finding out distinct features from the image.</a:t>
            </a:r>
          </a:p>
          <a:p>
            <a:pPr algn="just"/>
            <a:r>
              <a:rPr lang="en-US" dirty="0"/>
              <a:t>- But these features again would be nothing more than a matrix of some numbers only.</a:t>
            </a:r>
          </a:p>
          <a:p>
            <a:pPr algn="just"/>
            <a:r>
              <a:rPr lang="en-US" dirty="0"/>
              <a:t>- In case a new image is fed to the NN, where there is some difference in orientation/ size/</a:t>
            </a:r>
            <a:r>
              <a:rPr lang="en-US" dirty="0" err="1"/>
              <a:t>etc</a:t>
            </a:r>
            <a:r>
              <a:rPr lang="en-US" dirty="0"/>
              <a:t>, the NN would fail to identify these features and would thus fail to identify the image.</a:t>
            </a:r>
          </a:p>
          <a:p>
            <a:pPr algn="just"/>
            <a:r>
              <a:rPr lang="en-US" dirty="0"/>
              <a:t>- To avoid such instances, the image is processed and some ‘n’ number of versions are generated from a single image taking into consideration all the possible aspects.</a:t>
            </a:r>
          </a:p>
          <a:p>
            <a:pPr algn="just"/>
            <a:r>
              <a:rPr lang="en-US" dirty="0"/>
              <a:t>- Operations like rotation, zooming, resizing, changing centers, shifting widths and heights are some of the operations been performed.</a:t>
            </a:r>
          </a:p>
          <a:p>
            <a:pPr algn="just"/>
            <a:r>
              <a:rPr lang="en-US" dirty="0"/>
              <a:t>- This operation of generating many versions of a single image by tweaking a single image is called Data Augmentation or Image Augmentation.</a:t>
            </a:r>
            <a:endParaRPr lang="en-IN" dirty="0"/>
          </a:p>
        </p:txBody>
      </p:sp>
    </p:spTree>
    <p:extLst>
      <p:ext uri="{BB962C8B-B14F-4D97-AF65-F5344CB8AC3E}">
        <p14:creationId xmlns:p14="http://schemas.microsoft.com/office/powerpoint/2010/main" val="28674551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5B29-CAED-A953-9772-BD3EC728DC54}"/>
              </a:ext>
            </a:extLst>
          </p:cNvPr>
          <p:cNvSpPr>
            <a:spLocks noGrp="1"/>
          </p:cNvSpPr>
          <p:nvPr>
            <p:ph type="title"/>
          </p:nvPr>
        </p:nvSpPr>
        <p:spPr/>
        <p:txBody>
          <a:bodyPr>
            <a:normAutofit/>
          </a:bodyPr>
          <a:lstStyle/>
          <a:p>
            <a:pPr algn="ctr"/>
            <a:r>
              <a:rPr lang="en-US" sz="4000" dirty="0"/>
              <a:t>Data Augmentation</a:t>
            </a:r>
            <a:endParaRPr lang="en-IN" sz="4000" dirty="0"/>
          </a:p>
        </p:txBody>
      </p:sp>
      <p:pic>
        <p:nvPicPr>
          <p:cNvPr id="4" name="Content Placeholder 4">
            <a:extLst>
              <a:ext uri="{FF2B5EF4-FFF2-40B4-BE49-F238E27FC236}">
                <a16:creationId xmlns:a16="http://schemas.microsoft.com/office/drawing/2014/main" id="{0E4DCFFC-F670-FA11-C5CA-FEEFDE316B0D}"/>
              </a:ext>
            </a:extLst>
          </p:cNvPr>
          <p:cNvPicPr>
            <a:picLocks noGrp="1" noChangeAspect="1"/>
          </p:cNvPicPr>
          <p:nvPr>
            <p:ph idx="1"/>
          </p:nvPr>
        </p:nvPicPr>
        <p:blipFill>
          <a:blip r:embed="rId2"/>
          <a:stretch>
            <a:fillRect/>
          </a:stretch>
        </p:blipFill>
        <p:spPr>
          <a:xfrm>
            <a:off x="2481943" y="2108200"/>
            <a:ext cx="7427167" cy="376078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FCE023-9EEF-BDF9-BF01-DF580CF784A7}"/>
                  </a:ext>
                </a:extLst>
              </p14:cNvPr>
              <p14:cNvContentPartPr/>
              <p14:nvPr/>
            </p14:nvContentPartPr>
            <p14:xfrm>
              <a:off x="5589949" y="2154109"/>
              <a:ext cx="1261440" cy="545040"/>
            </p14:xfrm>
          </p:contentPart>
        </mc:Choice>
        <mc:Fallback xmlns="">
          <p:pic>
            <p:nvPicPr>
              <p:cNvPr id="3" name="Ink 2">
                <a:extLst>
                  <a:ext uri="{FF2B5EF4-FFF2-40B4-BE49-F238E27FC236}">
                    <a16:creationId xmlns:a16="http://schemas.microsoft.com/office/drawing/2014/main" id="{63FCE023-9EEF-BDF9-BF01-DF580CF784A7}"/>
                  </a:ext>
                </a:extLst>
              </p:cNvPr>
              <p:cNvPicPr/>
              <p:nvPr/>
            </p:nvPicPr>
            <p:blipFill>
              <a:blip r:embed="rId4"/>
              <a:stretch>
                <a:fillRect/>
              </a:stretch>
            </p:blipFill>
            <p:spPr>
              <a:xfrm>
                <a:off x="5580949" y="2145109"/>
                <a:ext cx="127908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EABFAF8-F3DB-5E77-B8AA-848349C2BECA}"/>
                  </a:ext>
                </a:extLst>
              </p14:cNvPr>
              <p14:cNvContentPartPr/>
              <p14:nvPr/>
            </p14:nvContentPartPr>
            <p14:xfrm>
              <a:off x="7184389" y="2875549"/>
              <a:ext cx="1285560" cy="447120"/>
            </p14:xfrm>
          </p:contentPart>
        </mc:Choice>
        <mc:Fallback xmlns="">
          <p:pic>
            <p:nvPicPr>
              <p:cNvPr id="5" name="Ink 4">
                <a:extLst>
                  <a:ext uri="{FF2B5EF4-FFF2-40B4-BE49-F238E27FC236}">
                    <a16:creationId xmlns:a16="http://schemas.microsoft.com/office/drawing/2014/main" id="{7EABFAF8-F3DB-5E77-B8AA-848349C2BECA}"/>
                  </a:ext>
                </a:extLst>
              </p:cNvPr>
              <p:cNvPicPr/>
              <p:nvPr/>
            </p:nvPicPr>
            <p:blipFill>
              <a:blip r:embed="rId6"/>
              <a:stretch>
                <a:fillRect/>
              </a:stretch>
            </p:blipFill>
            <p:spPr>
              <a:xfrm>
                <a:off x="7175749" y="2866909"/>
                <a:ext cx="1303200" cy="464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81E4CC2-077F-6A0E-DB58-E93E196630A3}"/>
                  </a:ext>
                </a:extLst>
              </p14:cNvPr>
              <p14:cNvContentPartPr/>
              <p14:nvPr/>
            </p14:nvContentPartPr>
            <p14:xfrm>
              <a:off x="7668949" y="3562429"/>
              <a:ext cx="1136520" cy="403200"/>
            </p14:xfrm>
          </p:contentPart>
        </mc:Choice>
        <mc:Fallback xmlns="">
          <p:pic>
            <p:nvPicPr>
              <p:cNvPr id="6" name="Ink 5">
                <a:extLst>
                  <a:ext uri="{FF2B5EF4-FFF2-40B4-BE49-F238E27FC236}">
                    <a16:creationId xmlns:a16="http://schemas.microsoft.com/office/drawing/2014/main" id="{381E4CC2-077F-6A0E-DB58-E93E196630A3}"/>
                  </a:ext>
                </a:extLst>
              </p:cNvPr>
              <p:cNvPicPr/>
              <p:nvPr/>
            </p:nvPicPr>
            <p:blipFill>
              <a:blip r:embed="rId8"/>
              <a:stretch>
                <a:fillRect/>
              </a:stretch>
            </p:blipFill>
            <p:spPr>
              <a:xfrm>
                <a:off x="7659949" y="3553429"/>
                <a:ext cx="115416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658FD29C-7F08-F149-B8A9-09AF11BDB088}"/>
                  </a:ext>
                </a:extLst>
              </p14:cNvPr>
              <p14:cNvContentPartPr/>
              <p14:nvPr/>
            </p14:nvContentPartPr>
            <p14:xfrm>
              <a:off x="7655269" y="4144549"/>
              <a:ext cx="1153440" cy="325800"/>
            </p14:xfrm>
          </p:contentPart>
        </mc:Choice>
        <mc:Fallback xmlns="">
          <p:pic>
            <p:nvPicPr>
              <p:cNvPr id="7" name="Ink 6">
                <a:extLst>
                  <a:ext uri="{FF2B5EF4-FFF2-40B4-BE49-F238E27FC236}">
                    <a16:creationId xmlns:a16="http://schemas.microsoft.com/office/drawing/2014/main" id="{658FD29C-7F08-F149-B8A9-09AF11BDB088}"/>
                  </a:ext>
                </a:extLst>
              </p:cNvPr>
              <p:cNvPicPr/>
              <p:nvPr/>
            </p:nvPicPr>
            <p:blipFill>
              <a:blip r:embed="rId10"/>
              <a:stretch>
                <a:fillRect/>
              </a:stretch>
            </p:blipFill>
            <p:spPr>
              <a:xfrm>
                <a:off x="7646629" y="4135909"/>
                <a:ext cx="11710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580A28F-5298-5F73-674B-04A10A40C9F9}"/>
                  </a:ext>
                </a:extLst>
              </p14:cNvPr>
              <p14:cNvContentPartPr/>
              <p14:nvPr/>
            </p14:nvContentPartPr>
            <p14:xfrm>
              <a:off x="7308229" y="4714789"/>
              <a:ext cx="1096560" cy="387000"/>
            </p14:xfrm>
          </p:contentPart>
        </mc:Choice>
        <mc:Fallback xmlns="">
          <p:pic>
            <p:nvPicPr>
              <p:cNvPr id="8" name="Ink 7">
                <a:extLst>
                  <a:ext uri="{FF2B5EF4-FFF2-40B4-BE49-F238E27FC236}">
                    <a16:creationId xmlns:a16="http://schemas.microsoft.com/office/drawing/2014/main" id="{9580A28F-5298-5F73-674B-04A10A40C9F9}"/>
                  </a:ext>
                </a:extLst>
              </p:cNvPr>
              <p:cNvPicPr/>
              <p:nvPr/>
            </p:nvPicPr>
            <p:blipFill>
              <a:blip r:embed="rId12"/>
              <a:stretch>
                <a:fillRect/>
              </a:stretch>
            </p:blipFill>
            <p:spPr>
              <a:xfrm>
                <a:off x="7299589" y="4706149"/>
                <a:ext cx="1114200" cy="404640"/>
              </a:xfrm>
              <a:prstGeom prst="rect">
                <a:avLst/>
              </a:prstGeom>
            </p:spPr>
          </p:pic>
        </mc:Fallback>
      </mc:AlternateContent>
      <p:grpSp>
        <p:nvGrpSpPr>
          <p:cNvPr id="17" name="Group 16">
            <a:extLst>
              <a:ext uri="{FF2B5EF4-FFF2-40B4-BE49-F238E27FC236}">
                <a16:creationId xmlns:a16="http://schemas.microsoft.com/office/drawing/2014/main" id="{C2A9E1FA-2453-31F7-7F0B-C8CC2A6FA38A}"/>
              </a:ext>
            </a:extLst>
          </p:cNvPr>
          <p:cNvGrpSpPr/>
          <p:nvPr/>
        </p:nvGrpSpPr>
        <p:grpSpPr>
          <a:xfrm>
            <a:off x="3513829" y="3415909"/>
            <a:ext cx="1811880" cy="1749600"/>
            <a:chOff x="3513829" y="3415909"/>
            <a:chExt cx="1811880" cy="1749600"/>
          </a:xfrm>
        </p:grpSpPr>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D5C6BAD-85CF-0F91-254F-E9B53C75673A}"/>
                    </a:ext>
                  </a:extLst>
                </p14:cNvPr>
                <p14:cNvContentPartPr/>
                <p14:nvPr/>
              </p14:nvContentPartPr>
              <p14:xfrm>
                <a:off x="3994789" y="4676629"/>
                <a:ext cx="1330920" cy="488880"/>
              </p14:xfrm>
            </p:contentPart>
          </mc:Choice>
          <mc:Fallback xmlns="">
            <p:pic>
              <p:nvPicPr>
                <p:cNvPr id="9" name="Ink 8">
                  <a:extLst>
                    <a:ext uri="{FF2B5EF4-FFF2-40B4-BE49-F238E27FC236}">
                      <a16:creationId xmlns:a16="http://schemas.microsoft.com/office/drawing/2014/main" id="{6D5C6BAD-85CF-0F91-254F-E9B53C75673A}"/>
                    </a:ext>
                  </a:extLst>
                </p:cNvPr>
                <p:cNvPicPr/>
                <p:nvPr/>
              </p:nvPicPr>
              <p:blipFill>
                <a:blip r:embed="rId14"/>
                <a:stretch>
                  <a:fillRect/>
                </a:stretch>
              </p:blipFill>
              <p:spPr>
                <a:xfrm>
                  <a:off x="3986149" y="4667629"/>
                  <a:ext cx="1348560" cy="506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E7BC748A-4F9B-D700-AAEC-B040ACB4007C}"/>
                    </a:ext>
                  </a:extLst>
                </p14:cNvPr>
                <p14:cNvContentPartPr/>
                <p14:nvPr/>
              </p14:nvContentPartPr>
              <p14:xfrm>
                <a:off x="3513829" y="4156789"/>
                <a:ext cx="1101240" cy="394560"/>
              </p14:xfrm>
            </p:contentPart>
          </mc:Choice>
          <mc:Fallback xmlns="">
            <p:pic>
              <p:nvPicPr>
                <p:cNvPr id="10" name="Ink 9">
                  <a:extLst>
                    <a:ext uri="{FF2B5EF4-FFF2-40B4-BE49-F238E27FC236}">
                      <a16:creationId xmlns:a16="http://schemas.microsoft.com/office/drawing/2014/main" id="{E7BC748A-4F9B-D700-AAEC-B040ACB4007C}"/>
                    </a:ext>
                  </a:extLst>
                </p:cNvPr>
                <p:cNvPicPr/>
                <p:nvPr/>
              </p:nvPicPr>
              <p:blipFill>
                <a:blip r:embed="rId16"/>
                <a:stretch>
                  <a:fillRect/>
                </a:stretch>
              </p:blipFill>
              <p:spPr>
                <a:xfrm>
                  <a:off x="3504829" y="4147789"/>
                  <a:ext cx="111888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55F2185F-1AD7-5F5B-78B8-A9BC402839E9}"/>
                    </a:ext>
                  </a:extLst>
                </p14:cNvPr>
                <p14:cNvContentPartPr/>
                <p14:nvPr/>
              </p14:nvContentPartPr>
              <p14:xfrm>
                <a:off x="3583309" y="3415909"/>
                <a:ext cx="979920" cy="554760"/>
              </p14:xfrm>
            </p:contentPart>
          </mc:Choice>
          <mc:Fallback xmlns="">
            <p:pic>
              <p:nvPicPr>
                <p:cNvPr id="11" name="Ink 10">
                  <a:extLst>
                    <a:ext uri="{FF2B5EF4-FFF2-40B4-BE49-F238E27FC236}">
                      <a16:creationId xmlns:a16="http://schemas.microsoft.com/office/drawing/2014/main" id="{55F2185F-1AD7-5F5B-78B8-A9BC402839E9}"/>
                    </a:ext>
                  </a:extLst>
                </p:cNvPr>
                <p:cNvPicPr/>
                <p:nvPr/>
              </p:nvPicPr>
              <p:blipFill>
                <a:blip r:embed="rId18"/>
                <a:stretch>
                  <a:fillRect/>
                </a:stretch>
              </p:blipFill>
              <p:spPr>
                <a:xfrm>
                  <a:off x="3574669" y="3406909"/>
                  <a:ext cx="99756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A9F7C52F-FD57-CD60-299E-FD269629926F}"/>
                    </a:ext>
                  </a:extLst>
                </p14:cNvPr>
                <p14:cNvContentPartPr/>
                <p14:nvPr/>
              </p14:nvContentPartPr>
              <p14:xfrm>
                <a:off x="3561349" y="3860149"/>
                <a:ext cx="234360" cy="192600"/>
              </p14:xfrm>
            </p:contentPart>
          </mc:Choice>
          <mc:Fallback xmlns="">
            <p:pic>
              <p:nvPicPr>
                <p:cNvPr id="15" name="Ink 14">
                  <a:extLst>
                    <a:ext uri="{FF2B5EF4-FFF2-40B4-BE49-F238E27FC236}">
                      <a16:creationId xmlns:a16="http://schemas.microsoft.com/office/drawing/2014/main" id="{A9F7C52F-FD57-CD60-299E-FD269629926F}"/>
                    </a:ext>
                  </a:extLst>
                </p:cNvPr>
                <p:cNvPicPr/>
                <p:nvPr/>
              </p:nvPicPr>
              <p:blipFill>
                <a:blip r:embed="rId20"/>
                <a:stretch>
                  <a:fillRect/>
                </a:stretch>
              </p:blipFill>
              <p:spPr>
                <a:xfrm>
                  <a:off x="3552349" y="3851509"/>
                  <a:ext cx="252000" cy="21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21590CDA-3CBF-9DE5-C781-70785C3CD1F7}"/>
                  </a:ext>
                </a:extLst>
              </p14:cNvPr>
              <p14:cNvContentPartPr/>
              <p14:nvPr/>
            </p14:nvContentPartPr>
            <p14:xfrm>
              <a:off x="8224069" y="2849629"/>
              <a:ext cx="277560" cy="177120"/>
            </p14:xfrm>
          </p:contentPart>
        </mc:Choice>
        <mc:Fallback xmlns="">
          <p:pic>
            <p:nvPicPr>
              <p:cNvPr id="16" name="Ink 15">
                <a:extLst>
                  <a:ext uri="{FF2B5EF4-FFF2-40B4-BE49-F238E27FC236}">
                    <a16:creationId xmlns:a16="http://schemas.microsoft.com/office/drawing/2014/main" id="{21590CDA-3CBF-9DE5-C781-70785C3CD1F7}"/>
                  </a:ext>
                </a:extLst>
              </p:cNvPr>
              <p:cNvPicPr/>
              <p:nvPr/>
            </p:nvPicPr>
            <p:blipFill>
              <a:blip r:embed="rId22"/>
              <a:stretch>
                <a:fillRect/>
              </a:stretch>
            </p:blipFill>
            <p:spPr>
              <a:xfrm>
                <a:off x="8215429" y="2840629"/>
                <a:ext cx="295200" cy="194760"/>
              </a:xfrm>
              <a:prstGeom prst="rect">
                <a:avLst/>
              </a:prstGeom>
            </p:spPr>
          </p:pic>
        </mc:Fallback>
      </mc:AlternateContent>
    </p:spTree>
    <p:extLst>
      <p:ext uri="{BB962C8B-B14F-4D97-AF65-F5344CB8AC3E}">
        <p14:creationId xmlns:p14="http://schemas.microsoft.com/office/powerpoint/2010/main" val="27218425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40C45-C4A8-4435-6E8E-4E5B0F906AE7}"/>
              </a:ext>
            </a:extLst>
          </p:cNvPr>
          <p:cNvSpPr>
            <a:spLocks noGrp="1"/>
          </p:cNvSpPr>
          <p:nvPr>
            <p:ph type="title"/>
          </p:nvPr>
        </p:nvSpPr>
        <p:spPr/>
        <p:txBody>
          <a:bodyPr>
            <a:normAutofit/>
          </a:bodyPr>
          <a:lstStyle/>
          <a:p>
            <a:pPr algn="ctr"/>
            <a:r>
              <a:rPr lang="en-US" sz="4000" dirty="0"/>
              <a:t>Data Augmentation</a:t>
            </a:r>
            <a:endParaRPr lang="en-IN" sz="4000" dirty="0"/>
          </a:p>
        </p:txBody>
      </p:sp>
      <p:pic>
        <p:nvPicPr>
          <p:cNvPr id="4" name="Picture 2" descr="Data Augmentation Increases Accuracy of your model — But how ? | by Sourav  Kumar | Secure and Private AI Writing Challenge | Medium">
            <a:extLst>
              <a:ext uri="{FF2B5EF4-FFF2-40B4-BE49-F238E27FC236}">
                <a16:creationId xmlns:a16="http://schemas.microsoft.com/office/drawing/2014/main" id="{48E948CF-A03F-88E8-5883-0D2F21D669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54009" y="2201478"/>
            <a:ext cx="6176865"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4607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0FE33-11EA-2F51-CFE2-A8EDD39F662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DCA216-3F0C-5861-E364-3370673462E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068911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33EE-472B-C1F2-FCC8-7AACE8107005}"/>
              </a:ext>
            </a:extLst>
          </p:cNvPr>
          <p:cNvSpPr>
            <a:spLocks noGrp="1"/>
          </p:cNvSpPr>
          <p:nvPr>
            <p:ph type="title"/>
          </p:nvPr>
        </p:nvSpPr>
        <p:spPr/>
        <p:txBody>
          <a:bodyPr>
            <a:normAutofit/>
          </a:bodyPr>
          <a:lstStyle/>
          <a:p>
            <a:pPr algn="ctr"/>
            <a:r>
              <a:rPr lang="en-US" sz="4000" dirty="0"/>
              <a:t>Convolutions</a:t>
            </a:r>
            <a:endParaRPr lang="en-IN" sz="4000" dirty="0"/>
          </a:p>
        </p:txBody>
      </p:sp>
      <p:sp>
        <p:nvSpPr>
          <p:cNvPr id="3" name="Content Placeholder 2">
            <a:extLst>
              <a:ext uri="{FF2B5EF4-FFF2-40B4-BE49-F238E27FC236}">
                <a16:creationId xmlns:a16="http://schemas.microsoft.com/office/drawing/2014/main" id="{286466C7-6709-CE79-6D3D-F38AB9FC251B}"/>
              </a:ext>
            </a:extLst>
          </p:cNvPr>
          <p:cNvSpPr>
            <a:spLocks noGrp="1"/>
          </p:cNvSpPr>
          <p:nvPr>
            <p:ph idx="1"/>
          </p:nvPr>
        </p:nvSpPr>
        <p:spPr/>
        <p:txBody>
          <a:bodyPr/>
          <a:lstStyle/>
          <a:p>
            <a:r>
              <a:rPr lang="en-US" dirty="0"/>
              <a:t>- </a:t>
            </a:r>
            <a:r>
              <a:rPr lang="en-US" sz="2400" dirty="0"/>
              <a:t>The convolution is a mathematical operation used to extract features from an image.</a:t>
            </a:r>
          </a:p>
          <a:p>
            <a:r>
              <a:rPr lang="en-US" sz="2400" dirty="0"/>
              <a:t>- The convolution is defined by an image kernel. </a:t>
            </a:r>
          </a:p>
          <a:p>
            <a:r>
              <a:rPr lang="en-US" sz="2400" dirty="0"/>
              <a:t>- The image kernel is nothing more than a small matrix. </a:t>
            </a:r>
          </a:p>
          <a:p>
            <a:r>
              <a:rPr lang="en-US" sz="2400" dirty="0"/>
              <a:t>- Most of the time, a 3x3 kernel matrix is very common.</a:t>
            </a:r>
          </a:p>
          <a:p>
            <a:endParaRPr lang="en-IN" dirty="0"/>
          </a:p>
        </p:txBody>
      </p:sp>
    </p:spTree>
    <p:extLst>
      <p:ext uri="{BB962C8B-B14F-4D97-AF65-F5344CB8AC3E}">
        <p14:creationId xmlns:p14="http://schemas.microsoft.com/office/powerpoint/2010/main" val="14355988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AA8F-6A16-D930-57F6-B1DB2D492D73}"/>
              </a:ext>
            </a:extLst>
          </p:cNvPr>
          <p:cNvSpPr>
            <a:spLocks noGrp="1"/>
          </p:cNvSpPr>
          <p:nvPr>
            <p:ph type="title"/>
          </p:nvPr>
        </p:nvSpPr>
        <p:spPr/>
        <p:txBody>
          <a:bodyPr>
            <a:normAutofit/>
          </a:bodyPr>
          <a:lstStyle/>
          <a:p>
            <a:pPr algn="ctr"/>
            <a:r>
              <a:rPr lang="en-US" sz="4000" dirty="0"/>
              <a:t>Convolutions : How it works ?</a:t>
            </a:r>
            <a:endParaRPr lang="en-IN" sz="4000" dirty="0"/>
          </a:p>
        </p:txBody>
      </p:sp>
      <p:pic>
        <p:nvPicPr>
          <p:cNvPr id="4" name="Picture 4">
            <a:extLst>
              <a:ext uri="{FF2B5EF4-FFF2-40B4-BE49-F238E27FC236}">
                <a16:creationId xmlns:a16="http://schemas.microsoft.com/office/drawing/2014/main" id="{91D31A2E-1144-BD77-14E3-75F49E7663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7967" y="2135940"/>
            <a:ext cx="6904653"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74980"/>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{4CB0AC48-2993-41A3-B676-4D5E982BDAB6}tf56160789_win32</Template>
  <TotalTime>1996</TotalTime>
  <Words>3290</Words>
  <Application>Microsoft Office PowerPoint</Application>
  <PresentationFormat>Widescreen</PresentationFormat>
  <Paragraphs>348</Paragraphs>
  <Slides>119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119</vt:i4>
      </vt:variant>
    </vt:vector>
  </HeadingPairs>
  <TitlesOfParts>
    <vt:vector size="124" baseType="lpstr">
      <vt:lpstr>Bookman Old Style</vt:lpstr>
      <vt:lpstr>Calibri</vt:lpstr>
      <vt:lpstr>Franklin Gothic Book</vt:lpstr>
      <vt:lpstr>Goudy Old Style</vt:lpstr>
      <vt:lpstr>1_RetrospectVTI</vt:lpstr>
      <vt:lpstr>Deep Learning</vt:lpstr>
      <vt:lpstr>PowerPoint Presentation</vt:lpstr>
      <vt:lpstr>Why Deep Learning Matters ?</vt:lpstr>
      <vt:lpstr>Machine Learning Vs Deep Learning</vt:lpstr>
      <vt:lpstr>Machine Learning Vs Deep Learning</vt:lpstr>
      <vt:lpstr>Table of contents</vt:lpstr>
      <vt:lpstr>Perceptron</vt:lpstr>
      <vt:lpstr>Neural Network</vt:lpstr>
      <vt:lpstr>Deep Neural Network</vt:lpstr>
      <vt:lpstr>Neural Networks</vt:lpstr>
      <vt:lpstr>Neurons</vt:lpstr>
      <vt:lpstr>Input Layer</vt:lpstr>
      <vt:lpstr>Hidden Layer</vt:lpstr>
      <vt:lpstr>Output Layer</vt:lpstr>
      <vt:lpstr>Forward and backward propagation</vt:lpstr>
      <vt:lpstr>Forward Propagation</vt:lpstr>
      <vt:lpstr>Backward propagation</vt:lpstr>
      <vt:lpstr>Epoch</vt:lpstr>
      <vt:lpstr>PowerPoint Presentation</vt:lpstr>
      <vt:lpstr>Optimizers</vt:lpstr>
      <vt:lpstr>Optimizers</vt:lpstr>
      <vt:lpstr>Gradient Descent(Batch Gradient Descent)</vt:lpstr>
      <vt:lpstr>Gradient Descent (Batch Gradient Descent)</vt:lpstr>
      <vt:lpstr>Stochastic Gradient Descent</vt:lpstr>
      <vt:lpstr>Stochastic Gradient Descent</vt:lpstr>
      <vt:lpstr>Mini-Batch Stochastic Gradient Descent</vt:lpstr>
      <vt:lpstr>Mini-Batch Stochastic Gradient Descent</vt:lpstr>
      <vt:lpstr>GD vs SGD vs Mini Batch SGD</vt:lpstr>
      <vt:lpstr>Stochastic Gradient Descent with momentum</vt:lpstr>
      <vt:lpstr>Adaptive Gradient Descent(AdaGrad)</vt:lpstr>
      <vt:lpstr>AdaGrad - Mathematical intuition</vt:lpstr>
      <vt:lpstr>Ada-Delta/ RMS prop</vt:lpstr>
      <vt:lpstr>PowerPoint Presentation</vt:lpstr>
      <vt:lpstr>Zero centricity</vt:lpstr>
      <vt:lpstr>Activation Function</vt:lpstr>
      <vt:lpstr>Activation functions</vt:lpstr>
      <vt:lpstr>PowerPoint Presentation</vt:lpstr>
      <vt:lpstr>Tanh (hyperbolic tangent) function</vt:lpstr>
      <vt:lpstr>RELU – REctified Linear Unit</vt:lpstr>
      <vt:lpstr>Leaky RELU</vt:lpstr>
      <vt:lpstr>Sigmoid vs Tanh vs RELU vs Leaky-RELU</vt:lpstr>
      <vt:lpstr>P-RELU (Parametric-RELU)</vt:lpstr>
      <vt:lpstr>Leaky RELU vs P-RELU</vt:lpstr>
      <vt:lpstr>ELU</vt:lpstr>
      <vt:lpstr>SWISH RELU</vt:lpstr>
      <vt:lpstr>SWISH vs RELU</vt:lpstr>
      <vt:lpstr>Softplus function</vt:lpstr>
      <vt:lpstr>Softmax function</vt:lpstr>
      <vt:lpstr>PowerPoint Presentation</vt:lpstr>
      <vt:lpstr>Loss &amp; Cost Function</vt:lpstr>
      <vt:lpstr>Loss Function</vt:lpstr>
      <vt:lpstr>Cost Function</vt:lpstr>
      <vt:lpstr>Cost functions</vt:lpstr>
      <vt:lpstr>Cost optimization</vt:lpstr>
      <vt:lpstr>Regression Losses</vt:lpstr>
      <vt:lpstr>Mean Squared Error</vt:lpstr>
      <vt:lpstr>Mean Squared Error</vt:lpstr>
      <vt:lpstr>Mean Squared Logarithmic Error</vt:lpstr>
      <vt:lpstr>Mean Squared Logarithmic Error</vt:lpstr>
      <vt:lpstr>Mean Absolute Error</vt:lpstr>
      <vt:lpstr>Mean Absolute Error</vt:lpstr>
      <vt:lpstr>Losses for Binary Classification</vt:lpstr>
      <vt:lpstr>Binary Cross-Entropy Loss</vt:lpstr>
      <vt:lpstr>Binary Cross-Entropy Loss</vt:lpstr>
      <vt:lpstr>Hinge Loss</vt:lpstr>
      <vt:lpstr>Hinge Loss</vt:lpstr>
      <vt:lpstr>Squared Hinge Loss</vt:lpstr>
      <vt:lpstr>Squared Hinge Loss</vt:lpstr>
      <vt:lpstr>Losses for Multi-Class Classification</vt:lpstr>
      <vt:lpstr>Multi-Class Cross-Entropy Loss</vt:lpstr>
      <vt:lpstr>Multi-Class Cross-Entropy Loss</vt:lpstr>
      <vt:lpstr>Sparse Multi-Class Cross-Entropy Loss</vt:lpstr>
      <vt:lpstr>Sparse Multi-Class Cross-Entropy Loss</vt:lpstr>
      <vt:lpstr>Kullback Leibler Divergence Loss</vt:lpstr>
      <vt:lpstr>PowerPoint Presentation</vt:lpstr>
      <vt:lpstr>Vanishing Gradient</vt:lpstr>
      <vt:lpstr>Vanishing Gradient</vt:lpstr>
      <vt:lpstr>Exploding Gradient</vt:lpstr>
      <vt:lpstr>Exploding Gradient</vt:lpstr>
      <vt:lpstr>Drop-Out</vt:lpstr>
      <vt:lpstr>Drop-Out</vt:lpstr>
      <vt:lpstr>PowerPoint Presentation</vt:lpstr>
      <vt:lpstr>Weights Initialization</vt:lpstr>
      <vt:lpstr>Uniform Distribution - Sigmoid Function</vt:lpstr>
      <vt:lpstr>Uniform Distribution</vt:lpstr>
      <vt:lpstr>Xavier/ Gorat Distribution – Sigmoid Function</vt:lpstr>
      <vt:lpstr>Xavier Normal</vt:lpstr>
      <vt:lpstr>Xavier Uniform</vt:lpstr>
      <vt:lpstr>He init - RELU</vt:lpstr>
      <vt:lpstr>He Uniform</vt:lpstr>
      <vt:lpstr>He Normal</vt:lpstr>
      <vt:lpstr>PowerPoint Presentation</vt:lpstr>
      <vt:lpstr>Convolutional Neural Networks</vt:lpstr>
      <vt:lpstr>Data Augmentation</vt:lpstr>
      <vt:lpstr>Data Augmentation</vt:lpstr>
      <vt:lpstr>Data Augmentation</vt:lpstr>
      <vt:lpstr>PowerPoint Presentation</vt:lpstr>
      <vt:lpstr>Convolutions</vt:lpstr>
      <vt:lpstr>Convolutions : How it works ?</vt:lpstr>
      <vt:lpstr>Convolutions : Mathematics</vt:lpstr>
      <vt:lpstr>Convolved Image Examples</vt:lpstr>
      <vt:lpstr>Strides</vt:lpstr>
      <vt:lpstr>Strides</vt:lpstr>
      <vt:lpstr>Padding</vt:lpstr>
      <vt:lpstr>Padding</vt:lpstr>
      <vt:lpstr>Padding</vt:lpstr>
      <vt:lpstr>Pooling</vt:lpstr>
      <vt:lpstr>Pooling</vt:lpstr>
      <vt:lpstr>Max pooling</vt:lpstr>
      <vt:lpstr>Max pooling</vt:lpstr>
      <vt:lpstr>Average Pooling</vt:lpstr>
      <vt:lpstr>Average Pooling</vt:lpstr>
      <vt:lpstr>Sum Pooling</vt:lpstr>
      <vt:lpstr>Sum Pooling</vt:lpstr>
      <vt:lpstr>CNN Working</vt:lpstr>
      <vt:lpstr>Additionals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Abhishek Sharma</dc:creator>
  <cp:lastModifiedBy>Abhishek Sharma</cp:lastModifiedBy>
  <cp:revision>1</cp:revision>
  <dcterms:created xsi:type="dcterms:W3CDTF">2022-09-22T04:42:58Z</dcterms:created>
  <dcterms:modified xsi:type="dcterms:W3CDTF">2023-12-23T17:03:55Z</dcterms:modified>
</cp:coreProperties>
</file>